
<file path=[Content_Types].xml><?xml version="1.0" encoding="utf-8"?>
<Types xmlns="http://schemas.openxmlformats.org/package/2006/content-types">
  <Default Extension="jpeg" ContentType="image/jpeg"/>
  <Default Extension="jpg" ContentType="image/jp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50"/>
  </p:notesMasterIdLst>
  <p:sldIdLst>
    <p:sldId id="1732" r:id="rId2"/>
    <p:sldId id="421" r:id="rId3"/>
    <p:sldId id="279" r:id="rId4"/>
    <p:sldId id="283" r:id="rId5"/>
    <p:sldId id="284" r:id="rId6"/>
    <p:sldId id="1708" r:id="rId7"/>
    <p:sldId id="1709" r:id="rId8"/>
    <p:sldId id="286" r:id="rId9"/>
    <p:sldId id="1707" r:id="rId10"/>
    <p:sldId id="1706" r:id="rId11"/>
    <p:sldId id="1701" r:id="rId12"/>
    <p:sldId id="1702" r:id="rId13"/>
    <p:sldId id="1715" r:id="rId14"/>
    <p:sldId id="1716" r:id="rId15"/>
    <p:sldId id="1717" r:id="rId16"/>
    <p:sldId id="294" r:id="rId17"/>
    <p:sldId id="1726" r:id="rId18"/>
    <p:sldId id="1727" r:id="rId19"/>
    <p:sldId id="295" r:id="rId20"/>
    <p:sldId id="296" r:id="rId21"/>
    <p:sldId id="297" r:id="rId22"/>
    <p:sldId id="298" r:id="rId23"/>
    <p:sldId id="299" r:id="rId24"/>
    <p:sldId id="1733" r:id="rId25"/>
    <p:sldId id="1734" r:id="rId26"/>
    <p:sldId id="300" r:id="rId27"/>
    <p:sldId id="301" r:id="rId28"/>
    <p:sldId id="302" r:id="rId29"/>
    <p:sldId id="1705" r:id="rId30"/>
    <p:sldId id="304" r:id="rId31"/>
    <p:sldId id="305" r:id="rId32"/>
    <p:sldId id="1731" r:id="rId33"/>
    <p:sldId id="307" r:id="rId34"/>
    <p:sldId id="308" r:id="rId35"/>
    <p:sldId id="1710" r:id="rId36"/>
    <p:sldId id="309" r:id="rId37"/>
    <p:sldId id="310" r:id="rId38"/>
    <p:sldId id="311" r:id="rId39"/>
    <p:sldId id="314" r:id="rId40"/>
    <p:sldId id="315" r:id="rId41"/>
    <p:sldId id="1712" r:id="rId42"/>
    <p:sldId id="318" r:id="rId43"/>
    <p:sldId id="1713" r:id="rId44"/>
    <p:sldId id="319" r:id="rId45"/>
    <p:sldId id="320" r:id="rId46"/>
    <p:sldId id="321" r:id="rId47"/>
    <p:sldId id="322" r:id="rId48"/>
    <p:sldId id="158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 initials="C" lastIdx="1" clrIdx="0">
    <p:extLst>
      <p:ext uri="{19B8F6BF-5375-455C-9EA6-DF929625EA0E}">
        <p15:presenceInfo xmlns:p15="http://schemas.microsoft.com/office/powerpoint/2012/main" userId="C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p:cViewPr varScale="1">
        <p:scale>
          <a:sx n="63" d="100"/>
          <a:sy n="63" d="100"/>
        </p:scale>
        <p:origin x="912"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95855" units="1/cm"/>
          <inkml:channelProperty channel="T" name="resolution" value="1" units="1/dev"/>
        </inkml:channelProperties>
      </inkml:inkSource>
      <inkml:timestamp xml:id="ts0" timeString="2025-03-27T03:25:14.376"/>
    </inkml:context>
    <inkml:brush xml:id="br0">
      <inkml:brushProperty name="width" value="0.05292" units="cm"/>
      <inkml:brushProperty name="height" value="0.05292" units="cm"/>
      <inkml:brushProperty name="color" value="#C00000"/>
    </inkml:brush>
  </inkml:definitions>
  <inkml:trace contextRef="#ctx0" brushRef="#br0">1020 18564 0,'24'0'30,"-24"-24"0,24 24-3,1 0 41,-1 0-60,-24-24-3,24 0 14,0-25-12,-24 25 2,0 0-3,25 24-4,-1 0 5,-24-25-3,0 1 5,0 0-2,24 24 6</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95855" units="1/cm"/>
          <inkml:channelProperty channel="T" name="resolution" value="1" units="1/dev"/>
        </inkml:channelProperties>
      </inkml:inkSource>
      <inkml:timestamp xml:id="ts0" timeString="2025-03-27T03:25:07.928"/>
    </inkml:context>
    <inkml:brush xml:id="br0">
      <inkml:brushProperty name="width" value="0.05292" units="cm"/>
      <inkml:brushProperty name="height" value="0.05292" units="cm"/>
      <inkml:brushProperty name="color" value="#C00000"/>
    </inkml:brush>
  </inkml:definitions>
  <iact:action type="add" startTime="7826">
    <iact:property name="dataType"/>
    <iact:actionData xml:id="d0">
      <inkml:trace xmlns:inkml="http://www.w3.org/2003/InkML" xml:id="stk0" contextRef="#ctx0" brushRef="#br0">17771 17303 0,'-48'-98'165,"-74"-144"-160,98 193-2,0 25-1,-1 0 34,-96-195-34,121 195-1,-73-73 57,25 24-55,48 49-3,-25 0 12,1-1-10,24 1-2,-73-24 31,25-49-28,23 24 28,-23 0-28,23 49-2,-23-25 28,-1-24-26,25 0 28,-49 25-29,49-25 29,0 25-29,24 23 47,-49-23-46,49-1 27,-48-24 3,48 49-31,0 0 46,-25 24-14,25 24 160,0 73-161,0-72-31,0-1 26,0 0-26,0 0 40,0 1 8,0 23-17,0-24-31,-24-24 0,0 0 28,24 25-29,-24 23 180,-1-24-149,25-72 156,0-73-157,0 72 2,0 25-32,0-25 33,0 1-32,0 23 30,49-23-31,-25 48 31,0-49 2,98 74 157,72 96-159,-146-97-31,-23-24 27,48 25-27,-49 23 31</inkml:trace>
    </iact:actionData>
  </iact:action>
  <iact:action type="add" startTime="17669">
    <iact:property name="dataType"/>
    <iact:actionData xml:id="d1">
      <inkml:trace xmlns:inkml="http://www.w3.org/2003/InkML" xml:id="stk1" contextRef="#ctx0" brushRef="#br0">10634 10726 0,'0'-48'100,"0"23"-93,0 1-7,-25 24 21,-48-73-18,-24-24 28,-170-48-28,219 96 10,-122-24-10,97 25 0,-73-74 24,-72 1-24,169 97-2,-72-25 29,24 49-28,24-24 29,24 24-29,-23 0 29,-1-24-30,-49 24 31,25 48-29,73-48-1,-49 73 27,25-73-27,23 48 30,-48 1-28,73-25-3,-24-24 0,0 25 26,-49-1-25,25 24 30,48-23-29,0 23 28,-49-24-28,25 1 44,-1-25-14,1 0-31,24-49 299,73-194-297,-49 195-1,-24 24-1,0-1 3,0 1-3,0-49 30,49 25-30,-49 24 30,0 72 217,-49 170-245,49-169-1,0 0 1,-48 72 31,48-73-33,0-23-1,-25 23 35,25 1-3,-24-49-31,0 0 0,24 24 44,0 25-12,-24-1-32,24 1 29,0-1-28,0-24 28,0 1-29,121-25 83,0-25-81,-72 25 0,-1-24-2,-23 24 18,96-24-17,-97 0 0,25 24 0,0 0-2,-25 0 23,194-73-22,-72 24 29,-73 25-30,-49 24 16,0 0-15</inkml:trace>
    </iact:actionData>
  </iact:action>
  <iact:action type="add" startTime="20683">
    <iact:property name="dataType"/>
    <iact:actionData xml:id="d2">
      <inkml:trace xmlns:inkml="http://www.w3.org/2003/InkML" xml:id="stk2" contextRef="#ctx0" brushRef="#br0">11945 10726 0,'72'49'71,"50"72"-39,-98-121-28,0 24-1,49 25 20,-49-49 8,25 0 1,0-73-1,-25 49-29,0-98 43,-24 98-10</inkml:trace>
    </iact:actionData>
  </iact:action>
  <iact:action type="add" startTime="21719">
    <iact:property name="dataType"/>
    <iact:actionData xml:id="d3">
      <inkml:trace xmlns:inkml="http://www.w3.org/2003/InkML" xml:id="stk3" contextRef="#ctx0" brushRef="#br0">13280 10580 0,'0'25'129,"48"23"-124,-23-48-1,-25 25-2,48 23 33,-24 1-32,-24-25 45,25-24-46,-1 0 264,195-146-263,-219 122 3,72-25 46</inkml:trace>
    </iact:actionData>
  </iact:action>
  <iact:action type="add" startTime="23116">
    <iact:property name="dataType"/>
    <iact:actionData xml:id="d4">
      <inkml:trace xmlns:inkml="http://www.w3.org/2003/InkML" xml:id="stk4" contextRef="#ctx0" brushRef="#br0">15732 10532 0,'0'24'63,"48"122"-59,-23-122-1,-1 0 0,-24 1-1,24-25 16,0 48-16,1-24 36,-1-24 94,49-72-128,-73 47-2,73-47 54,-25 47-54,-48 1 0,25 24 57,23-24-28</inkml:trace>
    </iact:actionData>
  </iact:action>
  <iact:action type="add" startTime="39697">
    <iact:property name="dataType"/>
    <iact:actionData xml:id="d5">
      <inkml:trace xmlns:inkml="http://www.w3.org/2003/InkML" xml:id="stk5" contextRef="#ctx0" brushRef="#br0">17820 9755 0,'48'0'75,"74"0"-74,23 0 34,1 0-34,-98 0-1,122 0 32,-24 0-32,0 0 33,24-24-32,-49 24 32,0 0-32,-96 0-1,96 0 32,-24 0-30,-73 0 13,74 0-12,-74 0 11,146 0-13,-122 0 15,122 0-13,-121 0-3,-1 0 13,122 0-10,25 24 28,-25 1-30,-122-25 14,49 0-12,-73 0-1,49 0 27,0 0-24,-49 0-5,25 24 2,97 0 41,24 0-42,-25-24 31,-23 0-30,-74 0 0,98 0 28,-73 0-28,-1 0 30,1 0-30,-48 0 1,-1 0 25,97 0-25,-72 25 11,24-1-12,-1-24 29,-23 0-29,-25 0 0,1 0 27,-1 0-26,0 0-1,0 0 27,49 0-27,-24 0 29,-1 0-28,-48 24 88</inkml:trace>
    </iact:actionData>
  </iact:action>
  <iact:action type="add" startTime="48805">
    <iact:property name="dataType"/>
    <iact:actionData xml:id="d6">
      <inkml:trace xmlns:inkml="http://www.w3.org/2003/InkML" xml:id="stk6" contextRef="#ctx0" brushRef="#br0">13256 7911 0,'48'0'67,"49"0"-66,49 0 32,72-73-31,-96 73 29,-49 0-30,-25 0 32,-24 0-31,1 0 46</inkml:trace>
    </iact:actionData>
  </iact:action>
  <iact:action type="add" startTime="49599">
    <iact:property name="dataType"/>
    <iact:actionData xml:id="d7">
      <inkml:trace xmlns:inkml="http://www.w3.org/2003/InkML" xml:id="stk7" contextRef="#ctx0" brushRef="#br0">13280 7620 0,'73'0'100,"267"0"-97,-268 0 2,-23 0-3,97 0 31,-98 0-31</inkml:trace>
    </iact:actionData>
  </iact:action>
  <iact:action type="add" startTime="50272">
    <iact:property name="dataType"/>
    <iact:actionData xml:id="d8">
      <inkml:trace xmlns:inkml="http://www.w3.org/2003/InkML" xml:id="stk8" contextRef="#ctx0" brushRef="#br0">13134 7377 0,'49'0'67,"242"0"-65,-48 0 34,145 0-34,-363 0-1,47 0 29,-47 0-28</inkml:trace>
    </iact:actionData>
  </iact:action>
  <iact:action type="add" startTime="54254">
    <iact:property name="dataType"/>
    <iact:actionData xml:id="d9">
      <inkml:trace xmlns:inkml="http://www.w3.org/2003/InkML" xml:id="stk9" contextRef="#ctx0" brushRef="#br0">11192 4926 0,'24'24'143,"25"1"-97,-49-1 110,0 0-153,24 0 38,25 1-38,-25-25 185,0 0-184,25 0-1,-25 0 0,-24-25 13,97-72-14,97 0 30,25-24-29,-171 72-1,98-48 27,-25 49-24,-96 48-5,-25-24 3,24-1-1,0 25 21</inkml:trace>
    </iact:actionData>
  </iact:action>
  <iact:action type="add" startTime="55720">
    <iact:property name="dataType"/>
    <iact:actionData xml:id="d10">
      <inkml:trace xmlns:inkml="http://www.w3.org/2003/InkML" xml:id="stk10" contextRef="#ctx0" brushRef="#br0">15732 4635 0,'24'0'107,"97"97"-103,-96-48 1,23-1-2,-23-48 0,-1 49-2,24-25 3,1 0 13,24 0-14,-73 1-3,48-1 30,1-48 155,-25-1-181,0-23 2,1 24-6</inkml:trace>
    </iact:actionData>
  </iact:action>
  <iact:action type="add" startTime="56114">
    <iact:property name="dataType"/>
    <iact:actionData xml:id="d11">
      <inkml:trace xmlns:inkml="http://www.w3.org/2003/InkML" xml:id="stk11" contextRef="#ctx0" brushRef="#br0">16557 4683 0,'25'-24'3,"-50"48"12,98-72-15,97-73 4,-146 96-4,49 1 1,170-122 27,-25 1-26,-145 121 30</inkml:trace>
    </iact:actionData>
  </iact:action>
  <iact:action type="add" startTime="59421">
    <iact:property name="dataType"/>
    <iact:actionData xml:id="d12">
      <inkml:trace xmlns:inkml="http://www.w3.org/2003/InkML" xml:id="stk12" contextRef="#ctx0" brushRef="#br0">7769 7377 0,'121'0'102,"947"0"-100,-873 0 27,873 0-27,-922 24 1,-49-24-1,121 0 53,-194 0-53</inkml:trace>
    </iact:actionData>
  </iact:action>
  <iact:action type="add" startTime="60626">
    <iact:property name="dataType"/>
    <iact:actionData xml:id="d13">
      <inkml:trace xmlns:inkml="http://www.w3.org/2003/InkML" xml:id="stk13" contextRef="#ctx0" brushRef="#br0">15829 6212 0,'73'0'129,"267"0"-126,-243 0 55,-49 0-55</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95855" units="1/cm"/>
          <inkml:channelProperty channel="T" name="resolution" value="1" units="1/dev"/>
        </inkml:channelProperties>
      </inkml:inkSource>
      <inkml:timestamp xml:id="ts0" timeString="2025-03-27T03:25:07.928"/>
    </inkml:context>
    <inkml:brush xml:id="br0">
      <inkml:brushProperty name="width" value="0.05292" units="cm"/>
      <inkml:brushProperty name="height" value="0.05292" units="cm"/>
      <inkml:brushProperty name="color" value="#C00000"/>
    </inkml:brush>
  </inkml:definitions>
  <iact:action type="add" startTime="5066">
    <iact:property name="dataType"/>
    <iact:actionData xml:id="d0">
      <inkml:trace xmlns:inkml="http://www.w3.org/2003/InkML" xml:id="stk0" contextRef="#ctx0" brushRef="#br0">11362 13905 0,'-49'0'176,"1"24"-171,24-24-1,-1 25 0,1-25-2,-25 24 42,25-24-4,0 0-38,0 0 30,-1 0-30,-48 0 95,25-24-95,-73-1 31,72 25-30,0 0 83,74 49 135,48 72-192,-49-96-2,24-1-25,-48-73 375,0 25-375,0 0 122,0-1-109,0-23-12,0-1 28,-24-23-28,0 47-1,24 1 93,0 0-94</inkml:trace>
    </iact:actionData>
  </iact:action>
  <iact:action type="add" startTime="10502">
    <iact:property name="dataType"/>
    <iact:actionData xml:id="d1">
      <inkml:trace xmlns:inkml="http://www.w3.org/2003/InkML" xml:id="stk1" contextRef="#ctx0" brushRef="#br0">4176 6576 0,'24'25'96,"25"23"-92,-49-24-2,73 25 55,48 24-56,-24-73 31,97 0-30,-145-25 0,-1 1 10,74-73-8,-74 73-3,1 0 0,24-1 27,-25-47-26,-23 47 29,-1 1-28</inkml:trace>
    </iact:actionData>
  </iact:action>
  <iact:action type="add" startTime="11100">
    <iact:property name="dataType"/>
    <iact:actionData xml:id="d2">
      <inkml:trace xmlns:inkml="http://www.w3.org/2003/InkML" xml:id="stk2" contextRef="#ctx0" brushRef="#br0">8084 5290 0,'25'0'45,"72"73"-42,-97-49-1,121 73 40,-72-48-40,-25-25 33,49 0-32,-49-24-2,170-24 28,122-146-27,-219 97 0,194-145 28,-72-25-28,-146 146 29,-25 49-28</inkml:trace>
    </iact:actionData>
  </iact:action>
  <iact:action type="add" startTime="11582">
    <iact:property name="dataType"/>
    <iact:actionData xml:id="d3">
      <inkml:trace xmlns:inkml="http://www.w3.org/2003/InkML" xml:id="stk3" contextRef="#ctx0" brushRef="#br0">12187 3980 0,'25'170'34,"-1"-146"-31,0 97 25,49-24-25,-73-73-3,24 25 31,1-25-30,-1-24 31,121 0 1,171-170-30,-122 49 28,-48 24-28,-122 73-2,25-25 29,-25 49-28</inkml:trace>
    </iact:actionData>
  </iact:action>
  <iact:action type="add" startTime="19047">
    <iact:property name="dataType"/>
    <iact:actionData xml:id="d4">
      <inkml:trace xmlns:inkml="http://www.w3.org/2003/InkML" xml:id="stk4" contextRef="#ctx0" brushRef="#br0">19835 12206 0,'0'49'99,"145"194"-95,-72-122 38,-73-97-40,49 25 44</inkml:trace>
    </iact:actionData>
  </iact:action>
  <iact:action type="add" startTime="19326">
    <iact:property name="dataType"/>
    <iact:actionData xml:id="d5">
      <inkml:trace xmlns:inkml="http://www.w3.org/2003/InkML" xml:id="stk5" contextRef="#ctx0" brushRef="#br0">20490 12449 0,'73'-73'15,"-146"146"-15,389-291 4,-243 169-3,24 1 1,24-25 24,49-73-26</inkml:trace>
    </iact:actionData>
  </iact:action>
  <iact:action type="add" startTime="19391">
    <iact:property name="dataType"/>
    <iact:actionData xml:id="d6">
      <inkml:trace xmlns:inkml="http://www.w3.org/2003/InkML" xml:id="stk6" contextRef="#ctx0" brushRef="#br0">21388 11842 0,'0'-24'2,"0"48"13,25-48-13,-25 48 150</inkml:trace>
    </iact:actionData>
  </iact:action>
  <iact:action type="add" startTime="31029">
    <iact:property name="dataType"/>
    <iact:actionData xml:id="d7">
      <inkml:trace xmlns:inkml="http://www.w3.org/2003/InkML" xml:id="stk7" contextRef="#ctx0" brushRef="#br0">19446 10047 0</inkml:trace>
    </iact:actionData>
  </iact:action>
  <iact:action type="add" startTime="31558">
    <iact:property name="dataType"/>
    <iact:actionData xml:id="d8">
      <inkml:trace xmlns:inkml="http://www.w3.org/2003/InkML" xml:id="stk8" contextRef="#ctx0" brushRef="#br0">20781 10168 0</inkml:trace>
    </iact:actionData>
  </iact:action>
  <iact:action type="add" startTime="32086">
    <iact:property name="dataType"/>
    <iact:actionData xml:id="d9">
      <inkml:trace xmlns:inkml="http://www.w3.org/2003/InkML" xml:id="stk9" contextRef="#ctx0" brushRef="#br0">21898 10168 0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95855" units="1/cm"/>
          <inkml:channelProperty channel="T" name="resolution" value="1" units="1/dev"/>
        </inkml:channelProperties>
      </inkml:inkSource>
      <inkml:timestamp xml:id="ts0" timeString="2025-03-27T03:25:07.928"/>
    </inkml:context>
    <inkml:brush xml:id="br0">
      <inkml:brushProperty name="width" value="0.05292" units="cm"/>
      <inkml:brushProperty name="height" value="0.05292" units="cm"/>
      <inkml:brushProperty name="color" value="#C00000"/>
    </inkml:brush>
  </inkml:definitions>
  <iact:action type="add" startTime="4766">
    <iact:property name="dataType"/>
    <iact:actionData xml:id="d0">
      <inkml:trace xmlns:inkml="http://www.w3.org/2003/InkML" xml:id="stk0" contextRef="#ctx0" brushRef="#br0">14712 7790 0,'24'0'62,"25"0"-58,-25 0-1,49 0 1,0 0-2,-25 0 14,244 0-13,-171 0-3,-48 0 13,194 0-9,-194 0-4,48 0 13,219 0-10,243 0 28,-49 0-28,-437 0-1,170 0 26,0 0-25,-218 0-1,24 0 27,-25 24-28,98 0 31,72-24-29,-169 0-1,48 0 2,0 0 21,486 0-23,-511 0 12,196 0-12,-26 0 30,-145 24-29,-48 1-2,0-25 28,72 0-27,-97 0 2,0 0-3,98 0 26,121 0-25,-195 0 12,171 0-11,-146 0 11,121 0-11,-121 0-2,96 0 29,26 0-27,-1 0 27,-73 0-28,-48 0 30,24 0-30,-48 0 0,24 0 27,-1 0-28,1 0 32,-48 0-30</inkml:trace>
    </iact:actionData>
  </iact:action>
  <iact:action type="add" startTime="16322">
    <iact:property name="dataType"/>
    <iact:actionData xml:id="d1">
      <inkml:trace xmlns:inkml="http://www.w3.org/2003/InkML" xml:id="stk1" contextRef="#ctx0" brushRef="#br0">4613 10847 0,'24'0'81,"0"0"-78,25 0 2,0 0-2,-1-24-1,25 24 1,0-24 1,-25 24 21,414-24-24,-123-1 31,26 25-30,-317 0 13,219 0-12,-194 0-1,97 0 26,24 0-25,-97 0 28,-24 0-29,-24 0 29,24 0-28,-25 0-1,1 0 10,-1 0-10,1 0-1,121 0 29,-25 0-27,-72 0 28,-24 0-28,-25 0 97,0 0-97</inkml:trace>
    </iact:actionData>
  </iact:action>
  <iact:action type="add" startTime="18011">
    <iact:property name="dataType"/>
    <iact:actionData xml:id="d2">
      <inkml:trace xmlns:inkml="http://www.w3.org/2003/InkML" xml:id="stk2" contextRef="#ctx0" brushRef="#br0">23452 11042 0,'0'-25'48,"49"25"-44,-1 0 0,-24 0 0,25 0 0,24 0-4,-25 25 32,511 72-30,-487-73 1,26 0 22,533 49-23,-291-73 29,-146 0-28,-121 0 11,48 0-11,-97 0-2,25 0 12,48 0-10,73 0 27,0 0-27,-122 0 0,122 0 25,170 0-25,-243 0 0,1 0-2,169 0 25,72 0-24,-144 0 30,-74 0-29,-97 0-1,1 0 26</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95855" units="1/cm"/>
          <inkml:channelProperty channel="T" name="resolution" value="1" units="1/dev"/>
        </inkml:channelProperties>
      </inkml:inkSource>
      <inkml:timestamp xml:id="ts0" timeString="2025-03-27T03:25:07.928"/>
    </inkml:context>
    <inkml:brush xml:id="br0">
      <inkml:brushProperty name="width" value="0.05292" units="cm"/>
      <inkml:brushProperty name="height" value="0.05292" units="cm"/>
      <inkml:brushProperty name="color" value="#C00000"/>
    </inkml:brush>
  </inkml:definitions>
  <iact:action type="add" startTime="17871">
    <iact:property name="dataType"/>
    <iact:actionData xml:id="d0">
      <inkml:trace xmlns:inkml="http://www.w3.org/2003/InkML" xml:id="stk0" contextRef="#ctx0" brushRef="#br0">8497 7765 0,'-24'25'91,"-25"47"-88,1 220 42,96-98-42,-23-146-1,47 74 25,98 48-24,-97-98-1,121 74 26,146 72-25,-267-193 11,121 47-12,73 26 30,0-74-29,-194-24-1,-24 0 9,72 0-9,-72 0 0,218 0 28,-49 0-27,-145 0 11,146 24-13,218 25 31,194 23-29,-413-23-1,-48-25 10,194 0-10,-194-24 13,486 122-14,-98-1 31,-96 49-29,-317-146 0,171 122 24,339 266-24,-509-290-2,412 218 29,341 218-27,-754-437 11,292 170-12,-291-169 13,24 23-14,-122-96 14,50 72-13,-50-72 0,25 72 27,97 146-26,0-73 28,-25 49-28,-72-195-1,49 25 26,-1 73-26,-121-98 0,24 25 28,1-25-27,-1-23 10,0 23-10,49 49 28,48-24-28,-96-49 0,23 1 0,-24 23 5,25-23-7,-49 23 31,24-24-30,1-24 63,-1 0-31,0-48-32,-24 24 29,0-1-28,0 1 44,0 0-44,0-1 28,0-23-29,0 24 29,-24-98-28,24 98-1,-73-146 27,0-170-27,49 268 0,-25-1 10,-23-146-12</inkml:trace>
    </iact:actionData>
  </iact:action>
  <iact:action type="add" startTime="18979">
    <iact:property name="dataType"/>
    <iact:actionData xml:id="d1">
      <inkml:trace xmlns:inkml="http://www.w3.org/2003/InkML" xml:id="stk1" contextRef="#ctx0" brushRef="#br0">19349 12206 0,'-194'-388'17,"388"776"-17,-534-1043 2,316 582-1,24 25 12,-24-74-10,24 74-3,0-49 31,24-24-28,0 121 10,25-25-10,-25 25 45,0 0 2,98 25-47,-49-1-1,96 24 26,99 25-25,-196-73 11,147 0-12,-25 0 29,-97 0-27,-73-24 26,1 24-27,23-24 27,25-25-26,-49 49-4,49-24 30,49 0-26,-74 24 25,1-25-26,-25 25 0,0 0 25,1 0-26,-1-48 29,-315 23 343,121-72-372,267 97 229,291 73-229,219 73 42,-437-122-43,-170 0 121,-97 25-120,-219 48 58,171-73-59,120-24 1,1 0 74</inkml:trace>
    </iact:actionData>
  </iact:action>
  <iact:action type="add" startTime="21357">
    <iact:property name="dataType"/>
    <iact:actionData xml:id="d2">
      <inkml:trace xmlns:inkml="http://www.w3.org/2003/InkML" xml:id="stk2" contextRef="#ctx0" brushRef="#br0">13401 10702 0,'-24'-49'56,"-97"-24"-52,96 49-4,1 0 3,-25 0 31,-266-122-32,72 0 30,-24 1-30,170 72 0,-292-145 27,74 121-27,218 72 0,0 25 11,-195-73-11,25-24 29,-48 49-28,266 24-1,-218-49 26,-170-49-25,340 98-2,48 24 13,-145-73-12,146 73 12,-147-24-12,-72 0 30,0 24-30,219 0 1,-25 0 8,-48 0-8,23 0-2,-120 0 29,-195 0-25,340 0-3,1 0 7,-98 0-7,-97 24 31,-49 25-31,219-49-1,24 0 12,-48 24-11,48 0-1,0-24 13,-97 24-12,-73 1 29,-24 48-29,0 48 29,97-24-28,122-49 11,-98 98-12,122-73 1,-1 0-1,-96 97 24,0 121-23,121-218 11,-25 121-12,1-97 13,24 170-13,0-170-1,0 121 30,49 316-30,72-97 30,-24 73-28,-73-438 11,146 317-11,-97-244-1,146 268 27,121 145-25,-170-388-4,-49 0 3,267 315 23,122 73-24,-73-170 30,-73-121-30,-291-218 0,0 24 10,97 24-9,-97-49-2,0 1 12,121 72-11,170 146 30,49-97-31,72-24 31,-121-98-30,-267 1 1,195-1 26,48-48-27,-267 0 12,96 0-12,26 0 30,96-48-29,-194 23-1,0 1 9,97-24-8,-96-1 0,-1 1-2,97-98 26,316-121-24,-389 194 1,-24 25 6,73-98-9,194-24 31,-169 0-28,-147 98-2,25 47 0,24-96 23,146-219-22,-122 0 28,25 1-29,-98 266 13,25-146-13,-73 122 0,73-170 27,-24-97-27,23 0 30,1 25-29,-48 242 0,-25 24 7,24-146-7,-24 122-1,0 25 10,-24-171-10,-1 170-1,-96-315 30,-219-219-29,73 73 29,24 170-28,195 267-1,-25-48 27,49 23-27,24 98-1,-25-49 29,1 0-26,0 73-3,24-24 27,-25 0-28</inkml:trace>
    </iact:actionData>
  </iact:action>
  <iact:action type="add" startTime="30060">
    <iact:property name="dataType"/>
    <iact:actionData xml:id="d3">
      <inkml:trace xmlns:inkml="http://www.w3.org/2003/InkML" xml:id="stk3" contextRef="#ctx0" brushRef="#br0">11483 4392 0,'-97'-24'116,"49"24"-112,23 0 0,1-24-1,0 24 0,0-25-2,-25 25 26,-194-72-24,170 72 0,-24-25 24,-73-23-24,122 48-2,-25 0 29,24 0-27,25 0-2,-73 0 28,48 24-27,1 0 30,-25-24-29,49 0 0,-25 25 24,-24-1-26,49 0 32,-24 0-31,-1-24 104,-72 0-104,96 0 5,1 0-5,0 0-1,-49 0 29,24 0-27,25 25 140,24 23-96,-48-24-45,48 1 21,-25 48-22,25 48 31,73 73-29,-49-170-1,-24 25 10,0 48-10,0-49-1,0 147 30,0-1-29,0-73 29,-24 25-27,24-49 26,0 0-28,0-24 29,0 24-28,0-73-1,24 73 26,-24 0-26,0-73 0,25 25 28,-1-1-28,0 1 29,-24 0 2,0-25-31,0 0 30,0 0-30,0 1 29,-24 23-28,24-24 28,0 1-29,97-1 192,316-24-193,-122 0 60,-48 0-56,-219 0-5,0 0 2,25 0 34,-25 0 14,73 0-48,-48 0 30,24 0-30,-25 0 29,-23 0-28,-1 0-3,0 0 103,25 0-56,-25 0-45,-24-24 4,0-1 48,0 1-7,49-243-45,-49 219 26,-25-341-26,25 317 22,0-74-23,0-48 31,25 48-29,-25 98-2,0-1 12,0-24-10,0 49-3,0-122 31,0 25-31,0-49 33,0 49-31,0 97 0,0-73 27,-25 24-27,25-24 30,-24 72-29,24-23 27,0-1 38</inkml:trace>
    </iact:actionData>
  </iact:action>
  <iact:action type="add" startTime="32787">
    <iact:property name="dataType"/>
    <iact:actionData xml:id="d4">
      <inkml:trace xmlns:inkml="http://www.w3.org/2003/InkML" xml:id="stk4" contextRef="#ctx0" brushRef="#br0">14348 4319 0,'-49'0'78,"-169"0"-76,121-24 2,0 0 2,0 0-3,0-1-3,-171-23 30,-169 48-28,340 0-1,-121 0 29,24 0-27,121 0 28,24 0-27,25 0-1,-25 0 24,-23 0-25,23 0 2,25 0-2,0 0 23,-74 48-22,50-48 11,24 0-11,-1 25 1,1-25 23,-49 48-24,25-24 27,-1 1-28,25-1 29,0-24 63,-1 48-87,25 1-7,0 0 6,0-25-4,-48 243 60,23 0-59,25-243 24,0 291-23,0-266-1,0 0 0,0-1-1,0 1 1,0 96 32,25 49-32,-1-145 10,-24 72-10,24-121 11,-24 97-11,25-72-1,-1 47 26,-24-23-25,0-25 11,24 0-11,-24 1 11,0-1-11,0 0 11,0 1-11,0-1-1,24 0 27,-24 0-26,0 25 44,0-1-13,0 25-31,25-73 10,-1 49-10,-24-25-1,0 0 0,0 25 25,73 24-23,-73-49-1,0 0 23,0 25-23,0-25 0,0 0 24,48-24 28,-23 0-52,-1 0 0,0 0-1,0 0 17,171 0-17,-171 0 2,24 0-2,147 0 25,47 0-24,-217 0 11,145 0-10,-98 0-2,-23 0 9,24 0-8,-49 0 0,25 0-3,24 0 27,24 0-22,-73 0-5,0 0 2,25 0 25,-1 0-23,1 0 26,-1 0-27,-23 0 1,-1 0 22,0 0 7,25 0-31,24 0 30,24 0-27,-73 0-5,0 0 3,1 0 0,-1 0 19,24 0-20,-23 0 29,48 0-28,-73-24 0,0 0 8,48-25-8,-24 25-1,-24 0 9,25-25-8,-1 25 0,-24 0-3,24-25 28,49-72-25,-49 96 11,1-72-12,-25 73 13,24-97-12,0 96 0,0-23 1,-24-25-3,25 25 21,-1-147-16,0 147-6,-24 24 3,0-25-2,49 1 23,-1-147-21,-48 147 0,25-49 24,-1-73-25,0 121 1,0-96 25,49-98-25,-73 49 28,0 97-27,0 48-3,-24-48 27,-25 0-26,49 49 1,0-1 9,0 1-7,0 23-5,-24 25 4,24-24-3,-24 0 23,24 0-22,0-1 12,0 1-10,0 0-1,-24-1-1,-1 25 22,1-48-21,24 24 28,-49 24-29,25 0 121,-24 0-93</inkml:trace>
    </iact:actionData>
  </iact:action>
  <iact:action type="add" startTime="44539">
    <iact:property name="dataType"/>
    <iact:actionData xml:id="d5">
      <inkml:trace xmlns:inkml="http://www.w3.org/2003/InkML" xml:id="stk5" contextRef="#ctx0" brushRef="#br0">13256 4781 0,'0'0'1,"0"-25"2,-25 25 1,25-24-2,-97 24 33,-49-24-6,122 24-7,-97 0-18,72 0-2,-24 0 26,-24 0-26,73 0-1,-49 0 30,25 0-29,23 0 1,-23 0 42,24 0-12,-1 0-30,-48 0 27,49 0-27,0 0-1,0 0 44,-1 0-43,1 0 44,0 0-45,0 0 30,24 24 161,0 73-164,0-73-25,0 25-4,24 72 41,-24-97-38,0 1-1,0 48 26,24-1-26,25 1 30,-49 0-29,24-49-1,-24 0 26,24 25-25,25-49 28,-49 49 7,0-25 7,0 0-43,0 25 30,0-25 18,0 0-48,0 0 13,0 1 18,0 23-30,0-24 28,0 25-29,24 24 29,25-25-28,-49 25 44,24-24-45,-24-1 30,0-24-29,0 1 27,0 23-26,24-48-2,-24 25 9,24-25-9,-24 48 30,0 1 1,0-25-31,0 0 0,0 0 27,0 25-26,0 24 27,0-25-28,0 25 30,0-24-29,0-25 45,0 0-47</inkml:trace>
    </iact:actionData>
  </iact:action>
  <iact:action type="add" startTime="46697">
    <iact:property name="dataType"/>
    <iact:actionData xml:id="d6">
      <inkml:trace xmlns:inkml="http://www.w3.org/2003/InkML" xml:id="stk6" contextRef="#ctx0" brushRef="#br0">11993 4781 0,'0'48'140,"0"98"-138,0 96 59,49 1-60,-49-73 40,0-146-38,0 49 28,0-25-28,0-23-2,0-1 11,24 0-9,-24 25 28,49-25-28,-49 0 11,0 1-11,0 23 28,0-24 3,0 1-30,0-1-2,0 0 25,0 0-24,0 1 28,0-1-28,0 0 27,0 25-28,0-1 29,0-23-28,0-1 27,0 24-29,0 1 31,0 0-31,0-1 32,24-48-30,-24 24 0,0 1 58,0-1-58,0 24 61,24-48 47,25 0-80,-25 0 70,-24 49-47,48-1-51,-48-23 4,25-25 46,23 48-51,-23-48 21,-1 25-20,24-25 27,-23 0-27,-1 0 11,0 0-10,25 0 26,24 0-27,-49 0 1,0 0 0,0 0-2,1 0-1,72 0 35,48 0-33,-120 0 0,23 0 7,49 0-7,-48 0 1,-25 0-3,25 0 25,-1 0-23,1 0 28,-25 0 36,49 0-65,0 0 28,-25 0-26,-23 0 26,23 0-28,-23-25 132,-1-72-131,-24 73 0,0 0 0,0-1 0,0 1 17,0-73-18,0 49 1,-24 23 8,24-23-9,0 23 1,-25-23 25,25-25-25,0 25 28,-48 23-28,48-23 27,0-1-27,0 1 28,-25-25-29,25 24 30,0 25-29,0 0 0,0 0 0,0-25 38,0 0-38,0 25 10,0 0-10,0 0 27,0-49-27,0 24 29,0 1-30,0 24 12,0-49-11,0 24 27,0-24-26,0 25 26,0-1-27,0-23 27,-24 23-28,0-24 30,24 0-30,-24 49 29,24 0-28,0 0 11,-25-25-11,25 1 27,0 23 4,0 1-32</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95855" units="1/cm"/>
          <inkml:channelProperty channel="T" name="resolution" value="1" units="1/dev"/>
        </inkml:channelProperties>
      </inkml:inkSource>
      <inkml:timestamp xml:id="ts0" timeString="2025-03-27T03:25:07.928"/>
    </inkml:context>
    <inkml:brush xml:id="br0">
      <inkml:brushProperty name="width" value="0.05292" units="cm"/>
      <inkml:brushProperty name="height" value="0.05292" units="cm"/>
      <inkml:brushProperty name="color" value="#C00000"/>
    </inkml:brush>
  </inkml:definitions>
  <iact:action type="add" startTime="3310">
    <iact:property name="dataType"/>
    <iact:actionData xml:id="d0">
      <inkml:trace xmlns:inkml="http://www.w3.org/2003/InkML" xml:id="stk0" contextRef="#ctx0" brushRef="#br0">17358 3761 0,'0'-24'135,"122"0"-132,-98 24-1,0 0-1,146 0 45,-73 0-44,122 0 46,-122 0-47,97 0 32,-48 24-30,-98-24-3,1 0 5,97 0 20,24 0-22,-25 0 28,-23 0-29,-98 0-1,49 0 30,72 0-29,-96 0 12,24 0-13,97 0 32,-25 0-31,-96 0 0,-25 0 10,98 0-9,-74 0 0,1 0 0,24 24-2,24-24 23,121 0-21,-194 0-1,25 0 9,0 0-8,-1 0 0,-24 0-1,73 0 24,73 0-23,-145 0 11,72 0-12,-73 0 12,49 0-12,-49 0 13,73 0-14,-48 0 15,24 0-14,-49 0 0,24 0 0,74 0 25,96 0-25,1 0 30,-49 0-29,-122 0 0,-23 0 0,-1 0 4,0 0-4,0 0-1,25 0 27,24 0-27,48 0 29,1 0-30,96 0 31,49 0-30,-194 0-1,73 0 30,-98 0-29,-23 0 30,-1 0-29,0 0 27,73 0-27,0 0 28,-24 0-28,-24 0 27</inkml:trace>
    </iact:actionData>
  </iact:action>
  <iact:action type="add" startTime="21807">
    <iact:property name="dataType"/>
    <iact:actionData xml:id="d1">
      <inkml:trace xmlns:inkml="http://www.w3.org/2003/InkML" xml:id="stk1" contextRef="#ctx0" brushRef="#br0">13134 7110 0,'0'-48'68,"-291"-74"-63,218 98-5,24 24 3,-48-24 2,0 24-4,-364-122 48,-534 1-47,922 121 0,-534 0 57,437 0-57,146 0 165,72 364-163,-24-315-3,-24 48 26,98 388-25,-98-412 1,169 461 54,-96-267-55,-73-194 29,73-73 186,461 97-213,-437-97-1,0 0 0,25 0 0,-25 0 17,340 0-17,-49-25 28,-121 25-29,-194-24 13,49 0-13,-74 0 1,25-1 25,0 25-25,-49-48 28,0 48-29,1 0 29,-25-25-28,24 1-1,0 24 26,-24-48 23,0 23-49,0 1-1,25-73 29,23-73-26,-24 122-4,-24-25 13,0-97-11,0-73 29,-72 25-30,23 24 32,25 97-31,24 72 29</inkml:trace>
    </iact:actionData>
  </iact:action>
  <iact:action type="add" startTime="23428">
    <iact:property name="dataType"/>
    <iact:actionData xml:id="d2">
      <inkml:trace xmlns:inkml="http://www.w3.org/2003/InkML" xml:id="stk2" contextRef="#ctx0" brushRef="#br0">11556 6770 0,'0'49'74,"0"0"-71,0-1 2,0-24-1,0 25-2,0-25-1,73 340 27,-73-315-25,0-1-1,73 292 33,0-146-33,-49-24 29,24-49-28,-48-96-2,0-1 11,25 0-9,-25 0 0,24 1-1,0 23 24,-72-24-23,72 25 27,-24-25-27</inkml:trace>
    </iact:actionData>
  </iact:action>
  <iact:action type="add" startTime="24383">
    <iact:property name="dataType"/>
    <iact:actionData xml:id="d3">
      <inkml:trace xmlns:inkml="http://www.w3.org/2003/InkML" xml:id="stk3" contextRef="#ctx0" brushRef="#br0">10318 7596 0,'97'0'137,"461"0"-133,-460 0 1,-50 0-2,25 0-1,0 0-1,-25 0 18,195 0-16,-194 0 11,72 0-11,-72 0-1,72 0 27,0 0-27,146 0 29,-24 0-29,49 0 29,-25-25-29,-243 25 13,73-24-12,-48 24-2,-25-24 29,24 24-28,1 0 105,48 24-105</inkml:trace>
    </iact:actionData>
  </iact:action>
  <iact:action type="add" startTime="37739">
    <iact:property name="dataType"/>
    <iact:actionData xml:id="d4">
      <inkml:trace xmlns:inkml="http://www.w3.org/2003/InkML" xml:id="stk4" contextRef="#ctx0" brushRef="#br0">6846 9391 0,'25'-48'64,"290"-122"-60,-315 146 1,49 24-3,-1-49 19,98-24-19,-97 49-2,96-24 31,-48 23-29,-72 1 13,47-25-13,50-23 29,48 47-28,-122 25-1,74 0 27,145-24-25,-243 24-1,73 0 23,-24 0-23,-49 0 27,1 0-27</inkml:trace>
    </iact:actionData>
  </iact:action>
  <iact:action type="add" startTime="38380">
    <iact:property name="dataType"/>
    <iact:actionData xml:id="d5">
      <inkml:trace xmlns:inkml="http://www.w3.org/2003/InkML" xml:id="stk5" contextRef="#ctx0" brushRef="#br0">7793 8129 0,'97'49'103,"-24"-1"-98,-24 1-5,23-25 2,26 25 12,169 72-12,-170-72 12,146 24-12,-25 24 30,-145-25-30,-73-47-1,48-25 47,-48 24 26,-48 122-71,48-122-3,-24 0 3,-74 122 33,50-98-34,48-24 13,-24-24-13</inkml:trace>
    </iact:actionData>
  </iact:action>
  <iact:action type="add" startTime="39795">
    <iact:property name="dataType"/>
    <iact:actionData xml:id="d6">
      <inkml:trace xmlns:inkml="http://www.w3.org/2003/InkML" xml:id="stk6" contextRef="#ctx0" brushRef="#br0">16290 6504 0,'-145'0'101,"-875"0"-99,850 0 7,49 0-6,-1 0-3,25 0 15,-146 0-12,195 0-1,-74 0 27,50 0-26,23 0 84,-170 48-84,171-48 0,-1 24 22,-169 25-23,194-25 26,-25-24-26,49 24 121,24 268-122,-24 120 62,0 73-59,0-436-3,0 24 0,0 145 37,-24-121-35,24-72 11,0-1-12,0 24 29,0-23 3,24-25 89,292 0-115,-195 0-8,49 0 2,-24 0-2,801 0 34,-340 0-32,-437 0-1,267 0 29,-195-73-28,-193 73 30,-49-24 108,48 24-139,-48-25 44,0-48-40,0 49-5,0 0 5,0 0-3,25-25 0,23-194 32,-23-193-31,-1 72 28,-24 24-29,0 243 13,24-122-12,-24 147-1,0 47 9,0-47-8,0 47-2,0-23 29,-24 48 84</inkml:trace>
    </iact:actionData>
  </iact:action>
  <iact:action type="add" startTime="42534">
    <iact:property name="dataType"/>
    <iact:actionData xml:id="d7">
      <inkml:trace xmlns:inkml="http://www.w3.org/2003/InkML" xml:id="stk7" contextRef="#ctx0" brushRef="#br0">13474 9197 0,'0'73'513,"0"-24"-513,0-25 3,0 0 1,0 0 12,0 1-13,0-1-1,0 24 26,0 1-27,0-1 31,0 1-29,0-25-1,0 25 60,-24-49-28</inkml:trace>
    </iact:actionData>
  </iact:action>
  <iact:action type="add" startTime="44099">
    <iact:property name="dataType"/>
    <iact:actionData xml:id="d8">
      <inkml:trace xmlns:inkml="http://www.w3.org/2003/InkML" xml:id="stk8" contextRef="#ctx0" brushRef="#br0">14688 9391 0,'0'-24'62,"0"0"-59,48-25 57,-120-24-58,47 49 0,-72-24 56,73 48-55,0 0 55,-1 121-55,1-121-1,24 24 20,0 25-20,0-25 30,0 25-29,0-25 0,0 0 0,49 0 22,145 25-23,-121-49 12,97 48-11,-98-23 27,-72 23 73,-24-48-100,0 0 25,-73 0-26,73 0 0,-25-24 27,-24-49 5,49 25-31,24-25 27,0 24-27,0 25 28,73-24-28,-49 48-1,25 0 26,-25 0-25,0 0-1</inkml:trace>
    </iact:actionData>
  </iact:action>
  <iact:action type="add" startTime="45164">
    <iact:property name="dataType"/>
    <iact:actionData xml:id="d9">
      <inkml:trace xmlns:inkml="http://www.w3.org/2003/InkML" xml:id="stk9" contextRef="#ctx0" brushRef="#br0">15198 9464 0,'48'49'54,"25"96"-22,-73-120-30,0 96 40,24-73-39,-24-23 0,0-1 25,0 0-26</inkml:trace>
    </iact:actionData>
  </iact:action>
  <iact:action type="add" startTime="45639">
    <iact:property name="dataType"/>
    <iact:actionData xml:id="d10">
      <inkml:trace xmlns:inkml="http://www.w3.org/2003/InkML" xml:id="stk10" contextRef="#ctx0" brushRef="#br0">15538 9221 0,'0'-24'87,"24"-24"-33,-24 23-49,0-23 23,0-25-26,-49 25 30,25 23-29,24 1-1,-24 0 26,-25 24 5,25 24 1,0 73-31,24-48 27,-49 72-25,49-97-2,0 25 22,0-1-23,0-23 30,24-25-29,1 0-3,23 24 4,49 0 22,0-24-24,-24 0 29,-48 0-27,-98 24 196,-49-24-197,49 0 42,49-24-43,24-49 29,0-72-28,0 96-1,0-24 26,73 1-26,-49 23 30,1 49-29</inkml:trace>
    </iact:actionData>
  </iact:action>
  <iact:action type="add" startTime="46875">
    <iact:property name="dataType"/>
    <iact:actionData xml:id="d11">
      <inkml:trace xmlns:inkml="http://www.w3.org/2003/InkML" xml:id="stk11" contextRef="#ctx0" brushRef="#br0">15805 8469 0,'48'0'2,"49"97"59,98 243-59,-171-316-1,24 219 41,-48-146-42</inkml:trace>
    </iact:actionData>
  </iact:action>
  <iact:action type="add" startTime="47401">
    <iact:property name="dataType"/>
    <iact:actionData xml:id="d12">
      <inkml:trace xmlns:inkml="http://www.w3.org/2003/InkML" xml:id="stk12" contextRef="#ctx0" brushRef="#br0">13644 8955 0,'24'0'2,"1"24"49,-25 24-47,24 1 0,-24-25 0,0 25-2,0-25-1,24 24 15,25 74-13,-25-49-1,122 96 26,-1 98-28</inkml:trace>
    </iact:actionData>
  </iact:action>
  <iact:action type="add" startTime="54158">
    <iact:property name="dataType"/>
    <iact:actionData xml:id="d13">
      <inkml:trace xmlns:inkml="http://www.w3.org/2003/InkML" xml:id="stk13" contextRef="#ctx0" brushRef="#br0">3982 13978 0,'0'-24'33,"24"-122"-27,0 122-6,0-1 2,1 1-1,290-340 64,414-121-64,96 0 61,-145 96-60,-389 316 27,170-24-26,-24 25 28,49-1-29,-365 73 12,195-73-11,-219 49-2,243-73 29,-73 48-27,-194 25 0,-25 0-1,50-1 23,-1 25-23,0-48 30,48 23-30,-120 25-1,47 0 29,50 0-28,-49-24 30,-98 24 173,1 0-198,0 0-7,-25 0 3,25 0 0,-25 0 2,25 0-4,-146 0 26,146 0-25,-49 0 29,0 0-29,73-24 13,0 0-13,-24 24 29,-24-25-29,-1 1 30,0 0-30,25 24 29,24-24-28,0-1 28,-24 25-27,-25 0 25,74 0 97,-1 0-122,0 0 0,0 25 1,49-1-1,-48 0-3,-1-24 24,49 49-22,-25-25 28,-48 0 2,24-24-1,1 0-28,-1 0-1,49 0 40,0 24 108,145 25-148,-194-25-1,1-24 2,23 0 18,25 0-20,-49 49 31,-72-49 120,-25 24-150,-48 49 41,48-25-43,48-23 32,1-1-31,0-24 30,0 48 1,-1-23-32,1-25 32</inkml:trace>
    </iact:actionData>
  </iact:action>
  <iact:action type="add" startTime="68486">
    <iact:property name="dataType"/>
    <iact:actionData xml:id="d14">
      <inkml:trace xmlns:inkml="http://www.w3.org/2003/InkML" xml:id="stk14" contextRef="#ctx0" brushRef="#br0">18499 8566 0,'-97'0'92,"-291"0"-89,315 0 25,-267-24-24,316 24-4,-25 0 3,1 0 21,-122-24-21,146 24 26,-122 0-26,49 0 56,24-49-56,24 49 57,-23 0-58,-1 0 42,73 73 161,48 121-203,-48-170 0,25 171 41,23-50-41,-48-121 12,0 73-11,0-72 0,0 23 8,0 1-9,24-25 0,1 49 27,-25 0-26,0-1 28,0 1-28,24-48-1,-24 23 26,0 25-25,0-49-3,0 25 30,0 48-27,0-24 28,0-1-29,0-23 29,0 24-30,0-25 32,0 25-31,-49 0 29,49 0-28,0-49 0,-24 24 25,24 25-27,0-48 1,0-1 28,0 49-28,-24-25 30,0 1-30,24-25 12,0 0 4,0 25-16,0-1 28,0 1-28,-25-1 30,1 1-29,24-25 0,0 0-1,0 1 23,-24 23-23,24 1 30,0-1-30,-49-23 29,49 23-28,0-24 44,0 1-44,0-1 28,0 0 50,0 0-61,0 1 21,0-1 7,24 0-18,25-24 17,-25 0-30,25 0-15,-25 0 13,25 0-12,-25 0-2,49 0 28,24 0-26,-73 0 0,0 0-1,49 0 24,49 0-24,-25 0 30,-73 0-30,0 0 0,1 0 27,-1 0-26,0 0 27,25 0-28,24 0 30,-1 0-29,1 0 27,24 0-27,-24 0 28,-24 0-29,24 0 46,-49 0 5,73 0-22,-73-48 203,0 48-230,-24-25 0,25 1 21,23 0-22,-48 0 45,25 24-45,-25-49 83,24 1-53,-24 23 8,48-23-39,-23 48 16,-25-49-14,0 25-3,0-25 28,0-23-27,0 47 0,0 1 28,0-73-28,0 24 29,0 0-29,0 1 29,0 23-28,0 25-1,0 0 10,0-25-11,0 25-1,0-25 32,0-24-30,0-24 30,0 0-30,0 73 0,24-73 27,25-24-27,-49 23 30,0 26-29,0 47 0,0-47 24,0 23-24,0 25-2,0-49 29,0-24-29,0 24 31,0 0-29,0 49 28,0-49-28,0 49 0,0 0-1,0-122 40,0 98-40,0 23 12,-49-23-11,49 24-1,0-25 27,0-24-26,0 49-3,-24 0 30,-1-25-28,25 1 30,-24-25-30,-24 24 29,48-24-29,0 49 30,0 0-30,0 0 29,-25-49-29,1 73 30,24-24 1</inkml:trace>
    </iact:actionData>
  </iact:action>
  <iact:action type="add" startTime="84009">
    <iact:property name="dataType"/>
    <iact:actionData xml:id="d15">
      <inkml:trace xmlns:inkml="http://www.w3.org/2003/InkML" xml:id="stk15" contextRef="#ctx0" brushRef="#br0">18427 8591 0,'-25'0'38,"1"0"-34,0 0 1,-1 0 2,1 0-4,0 0-2,-49-25 29,-97 1-27,122 0-3,-1 24 4,-121 0 22,-97 0-23,49 0 28,48 0-29,145 0 0,-48 0 27,1 0-27,47 0-2,-23 0 32,-1 0-30,25 0 29,24 24 19,0 25 168,0-1-215,0-24 2,0 49 21,24 48-24,1-96 12,-25 48-12,48 24 29,-48-25-28,0-47-1,0 23 27,0 25-27,0-49-1,24 49 29,1 0-28,-25 0 30,0 24-30,0-73 0,0 49 27,0 48-26,24-24 28,0 25-27,0-98-1,-24 24-1,0-23 22,0 47-21,0-47 11,0-1-11,0 0-1,0 1 0,0-1 24,0 0-24,0 25 30,0-25-30,0 24 29,0-23-28,0 23 28,0 1-28,0-25-1,0 25 26,0 48-25,0-73 0,0 0 25,0 49-26,0-49 12,0 25 37,0-25-18,25 0-31,-25 1 29,0 23 3,24-24-1,-24 1-31,-24-25 30,24 72-30,0-23 46,0-25-46,0 25 29,0-25-28,-25-24 28,25 24-28,0 1 61,0-1-62,98 24 252,96 1-251,-121-49 22,-25 24-21,25-24 26,-24 0-28,23 24 46,-23-24-45,24 0 27,72 0-27,-72 0 28,24 0-28,-72 0-1,23 0 26,25 0-25,-24 0 28,-1 0-28,1 0 27,-25 0-27,0 0 27,1 0-27,47 0 45,-23 0-46,-25 0 46,25-72 67,-49-171-112,0 219 0,0-1 0,0-47 1,0 47 14,0-96-15,0 97-2,0-146 33,0 24-32,0 98 1,0 23-1,0-23 7,0-25-7,0-97 30,0 25-30,0 23 29,0-48-29,0 146-1,0-73 30,0-73-28,0 146 10,0-49-10,0-24 28,0 24-29,0 49 0,0-49 27,0-48-27,-24 48 30,-1 0-30,25 49 0,0-73 28,0 24-27,0 49-1,0 0 26,0-1-25,0 1-1,0-24 43</inkml:trace>
    </iact:actionData>
  </iact:action>
  <iact:action type="add" startTime="87111">
    <iact:property name="dataType"/>
    <iact:actionData xml:id="d16">
      <inkml:trace xmlns:inkml="http://www.w3.org/2003/InkML" xml:id="stk16" contextRef="#ctx0" brushRef="#br0">18451 8639 0,'0'0'29,"48"-24"-26,50 24 56,193-24-56,-218 24-2,218 0 57,-24 0-56,-97-73 30,-121 73-28,-25 0 19,0 0-21,-24-25 29,49 25-29,-25 0 30,24 0 1,-23 0-30,23 0 45,1 0-47,-49 49 133,0-25-130,0 25-1,0 24 22,0 96-20,0-144-5,0 23 3,24 1-1,0 24 21,-24 72-20,25-96 11,-25 72-11,0-72-1,0 72 27,0 73-26,0-170 0,0 25 0,0-1-2,0 147 39,0-50-38,0-121 12,0 74-11,0-50-2,24 49 29,-24 0-27,0-73-2,0 49 28,0 0-27,0 24 30,0 0-29,0-73-1,-24 25 27,24 72-27,0-24 29,0-24-29,0-49 12,0 1-11,0-1-1,0 25 27,0-1-27,0 1 29,0-1-28,0 1 28,0-25-29,0 0 0,0 0 27,-25-24 110,-47 25-135,47-25 0,-23 24-1,23-24 0,-23 0-2,-219 0 46,-24 0-46,169 0 32,-23-24-30,96 24 27,25-25-27,-1 25 0,1 0 0,-24 0 38,23-48-39,-23 48 29,-25 0-28,49 0 28,-49 0-30,0 0 31,24 0-28,25 0 26,0 0-28</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95855" units="1/cm"/>
          <inkml:channelProperty channel="T" name="resolution" value="1" units="1/dev"/>
        </inkml:channelProperties>
      </inkml:inkSource>
      <inkml:timestamp xml:id="ts0" timeString="2025-03-27T03:25:07.928"/>
    </inkml:context>
    <inkml:brush xml:id="br0">
      <inkml:brushProperty name="width" value="0.05292" units="cm"/>
      <inkml:brushProperty name="height" value="0.05292" units="cm"/>
      <inkml:brushProperty name="color" value="#C00000"/>
    </inkml:brush>
  </inkml:definitions>
  <iact:action type="add" startTime="3719">
    <iact:property name="dataType"/>
    <iact:actionData xml:id="d0">
      <inkml:trace xmlns:inkml="http://www.w3.org/2003/InkML" xml:id="stk0" contextRef="#ctx0" brushRef="#br0">9808 8008 0,'-97'0'71,"49"0"-68,23 0 1,-23 0-1,-1 0-1,25 0 1,-389-24 38,98 0-38,266 24-1,-24-25 0,0 25 22,-291-24-21,267 0-1,24 24 10,-72-25-10,47 25 12,-96 0-12,170 0 0,-195 0 28,25 0-27,146 0 0,-98 0 25,-48 0-26,170 0 1,-25 0-1,0 0 24,-23 0-24,23 0 13</inkml:trace>
    </iact:actionData>
  </iact:action>
  <iact:action type="add" startTime="4078">
    <iact:property name="dataType"/>
    <iact:actionData xml:id="d1">
      <inkml:trace xmlns:inkml="http://www.w3.org/2003/InkML" xml:id="stk1" contextRef="#ctx0" brushRef="#br0">6239 7911 0,'0'0'17,"-121"49"-14,97-49-3,-1 0 2,-47 0 26,-25 0-26,72 0 13,-23 24-7,-1-24-6,25 24 0,0-24 20,-74 0-19,26 0 27,-1 0-28,49 0 12,-25 0-11,25 0-1,-49 0 27,-48 0-26,96 0 1,1 0-1,-25 0-2,-96 0 38,48 0-35,72 0-2,1 0 9,-24 0-10,23 0 15,-48 0-13,49 0 0,-49 0 24,-72 0-24,23 0 27,49 0-28,1 0 30,23 0-29,25 0 1,-25 0 23,-48 0-23,49 0-2,-1 0 25,-48 0-25,73 0 0,-74 0 27,26 0-26,47 0 1,1 0-1,0 0-2,-49 0 22,-97-24-21,146 0 13,-73 24-12,72 0 0,1 0-1,0 0 23,-25 0-22,25 0 27,0-25 4,-49 25-30,49 0-1,-1 0-1,1 0 39,-24 0-39,23 0 46,1 0-45,0 0 163,-1 0-104,-23 0 0,24 0-31,-1 0 0,1 0-29,-25 0 26,25 0-27,24 25 31,-73 23-30,49-48 30,0 0-30,24 24 228,-49 122-226,49-122-1,0 0-1,0 1 1,0 96 32,-48-24-31,48-73-2,-25 1 3,25-1-2,-24 122 39,24-74-38,0-47 0,0 23 21,0 25-22,0-49-1,0 1 9,0 23-8,0 1-2,0 23 29,-24 74-28,-25-49 29,49 0-29,-24-73 13,24 25-12,0-25 11,-49 49-10,49-49-4,0 1 29,0 72-26,0-73 11,0 24-12,0-23 13,0 23-13,0 1 0,0 24 27,0-1-26,-48 25 28,48-48-29,0-25 12,0 1-12,0 47 30,24 25-30,-24-48 1,0-1 26,0 122-25,0-145-1,0 23 0,0 49 20,0 49-20,0-122 0,0 25 7,24-1-8,-24-24 0,25 73 28,-1 49-28,0 170 46,49-147-45,-49-120-1,25 72 27,-25 25-25,1-122-4,-25 0 2,24 49 25,-24 0-25,24 0 30,0 97-29,-24-122 0,25 1-1,-25-1 6,24 25-6,0-49-1,25 171 31,-1-1-28,-48-170-1,0 0-1,25 0 4,-25 1-5,24-1 32,-24 0-30,48 49 28,-48 0-27,25-25 0,-25-23 21,0-1-22,0 0 27,0 25-27,0-1 29,0-23 1,0 23-31,48-48 164,25 0-162,48-24 24,74 24-24,-171 0 0,25-24-3,96-1 23,98-23-21,-146 48-1,-24 0 10,73 0-9,-74 0 0,1 0-2,24 0 25,98 0-22,-171 0 9,49 0-12,-1 0 32,26 0-30,-50 0 0,-24 0-2,98 24 25,121 0-23,-98 1 28,74-25-28,-146 0 0,-25 0 7,73 0-7,-72 0-1,121 0 26,0 0-22,-146 0-6,49 0 3,-24 0-1,96 24 21,98 0-19,-219-24-2,25 0 9,72 0-8,-48 0 0,-24 0-1,72 0 23,98 0-22,-147 0-1,-23 0 1,24 0 22,24 0-24,-24 0 16,24-24 15,73 0-31,-122 24 15,171 0-13,-122 0-3,121 0 31,-72 0-30,-49 0 31,-24-25-31,-49 1 15,49 24-16,-49 0 17,98 0-15,72 0 29,-48 0-30,-74 0 31,-47 0-29,120 0 59,-96 0-60,72-24 32,-48 24-34,-49 0 17,1 0-15,23-73 165,-48 49-165,0-1 11,0-23-10,0-25 28,0-24-28,0 73-1,0-1 9,-48-72-9,23 73 12,25-97-12,0 48 0,-72-73 28,-1-169-27,73 266 11,-24-96-12,24 72 13,0-48-13,0 96 1,0-96 25,0-49-25,0 146 0,0-25 0,0 25 5,0-24-7,0-1-1,0-48 33,0-73-30,0 122 1,0-1-2,0 25 6,0-25-6,0 25-2,0-73 31,0-73-29,0 24 30,0 1-29,0 96-1,0-72 26,0 0-25,0 72-2,0 25 12,0-25-10,0 1-3,0-1 13,0-48-10,0-49 27,0 1-28,0-25 30,0 24-31,0 98 0,0-25 31,0-24-30,0 48 29,0-23-28,0 47-1,0-47 26,0 23-25,0 25 0,0 0-1,0-25 24,0-24-24,0 49 13,0-25-12,0 25-1,0-24 27,24-1-26,-24-24 27,0 49-28,24-25 29,0 1-29,1-1 30,-25-23-30,0 23 29,0 0-28,0 25 27,24 0 41</inkml:trace>
    </iact:actionData>
  </iact:action>
  <iact:action type="add" startTime="16375">
    <iact:property name="dataType"/>
    <iact:actionData xml:id="d2">
      <inkml:trace xmlns:inkml="http://www.w3.org/2003/InkML" xml:id="stk2" contextRef="#ctx0" brushRef="#br0">1602 9901 0,'0'0'1,"0"-49"27,0 25-26,-24 24 31,-24-24-31,23 0 46,-72-25-45,73 49 27,-25 0-28,25 0 13,0 0-13,-25 0 46,-24 24-45,1 25 28,47-25-29,1-24 0,0 49 27,0-49-26,-1 0-2,1 48 29,0-48-28,24 24 12,-25 25 20,1 0-31,0-25 27,0 24-27,24-23 11,-25-1-12,25 24 46,-24-23-46,0-1 30,24 25-30,0-1 29,0 25-29,0-49-1,0 0 29,0 25-28,0-25 0,24 49 28,-24-24-28,0 23 30,0-23-30,0-25 2,0 0 23,0 25-25,49-1 29,-49-23 3,0 23-32,24-23 0,-24-1 10,0 0 5,48 0-15,-48 1 30,25 23-31,-1-48 48,49 49-47,-49-49 30,49 48-30,-49-48 0,0 24 27,25-24-27,-25 0 0,1 0 10,-1 0 5,0 0-14,0 0 28,1 0-29,-1 0 29,25 0-28,-25-48 28,0-1-29,0-23 29,25 23-28,-49 1 27,48 48-27,-48-25 1,25 25 23,-25-48-24,0-1 27,0 25-27,0 0-1,0-1 27,48-23-27,-48-1 29,0-23-29,25 47 30,-25-23-30,0-1 29,0-24-29,0 25 30,0-1-30,0 25 0,0 0 27,0-73-27,0 72 1,0 1-1,-25-24 24,25-1-23,-48 1 28,23-1-28,-23 25 27,-1-25-27</inkml:trace>
    </iact:actionData>
  </iact:action>
  <iact:action type="add" startTime="19362">
    <iact:property name="dataType"/>
    <iact:actionData xml:id="d3">
      <inkml:trace xmlns:inkml="http://www.w3.org/2003/InkML" xml:id="stk3" contextRef="#ctx0" brushRef="#br0">6531 14609 0,'0'-24'37,"0"-25"-32,0 25-5,0 0 28,0-1-26,0-23 30,0-1-29,-25 25-2,25-49 45,-24 49-44,0 0 30,24-1-29,0 1 0,-24 0 7,-1 24-8,1 0 86,-24-49-86,23 49 23,-23-24-23,-1 24 29,25 0-30,0 0 31,-1 0-29,-23 0 29,-1 0-30,25 0 12,-25 0-12,1 0 29,-49 0-30,24 0 31,24 0-31,25 0 0,0 0 31,-1 0-32,1 0 33,-49 0 1,25 0-34,24 0 50,-1 0-50,1 24 33,0 1-32,-1-25 32,-23 48 0,48-24-32,-24 1 32,-25 72-33,49-49 33,-48 25-32,48-24 31,0-1-31,0 1 32,0-1-33,-25 25 33,25 0-32,0-25 32,25 25-33,-1-24 33,-24-1-32,24-24 32,-24 25-33,24-25 33,1-24-32,23 49 32,25-49-33,0 48 33,48-23-32,1-25 32,-1 24-33,0-24 33,-24 0-33,-24 0 33,0 0-32,0 0 32,24-24-32,-73-1 31,25 1-31,-25-25 32,25 25-32,-49 0-1,73 0 32,-73-25-31,48 1 32,-48 23-33,0-23 33,0-1-32,0 25-1,0-25 33,0-48-33,0 25 33,0 23-33,0 25 33,0 0 1,0-1-34</inkml:trace>
    </iact:actionData>
  </iact:action>
  <iact:action type="add" startTime="26852">
    <iact:property name="dataType"/>
    <iact:actionData xml:id="d4">
      <inkml:trace xmlns:inkml="http://www.w3.org/2003/InkML" xml:id="stk4" contextRef="#ctx0" brushRef="#br0">9784 13808 0,'0'49'185,"97"72"-183,24 0 35,-96-96-36,-25-1-1,48 49 32,1-49-31,24 24 32,-25 1-32,25 24 31,-24-25-28,-25-23-4,0-25 13,25 48-12,23 1 31,1-25-31,-48-24 0,47 48 31,26 1-30,-26 24 29,25-25-29,-48-23 0,72 23 28,-23-24-29,-1 25 31,24-25-30,0 0 30,25 1-29,-97-1 1,-25-24-3,97 48 24,146-23-23,25 23 30,-1-23-31,25-1 31,-25 0-29,-267-24 1,49 0-3,-24 0 8,72 0-7,122 0 29,0 0-28,-171 0 0,-23 0 8,97 24-8,-74 1-1,123-25 26,120 0-24,-242 0-4,24 0 3,122 0 24,48 0-25,-194 0 13,121 0-13,-146 0 0,147 0 27,72 0-26,-219 0 0,49 0-1,-24 0 7,48 0-7,171-49 29,-25 49-27,-170-24-2,-49 24 9,122-24-8,-97 24-2,243 0 28,145 0-26,-291 0-3,-49 0 14,244 0-11,47 0 28,-72 0-30,-291-25 14,145 25-12,-121 0-2,170 0 29,169 0-28,-23-73 29,48 25-28,-364 24-1,145-25 27,25 1-26,-219 23-1,25 25 4,-25-24-5,0 24 3,122-48 30,24 23-32,73-23 29,48-25-28,-218 73-1,24-24 10,121-1-9,-72 1-1,-73 0-1,267-49 27,-25 25-27,-120-1 31,-50 25-29,-121 24-2,25-25 28,24 1-26,48 0 28,25-49-29,24 49 29,0-25-28,-146 49-2,97-72 29,-23 72-28,-50-25 29,-24 25-28,1 0-1,-1 0 27,0-24-26,0 24 0,1 0 24,-1 0-24,0 0 61,1 0-62,-50 0 185,1 0-185,-292 0 41,122 0-41,73 0 30,48 0-30,49 0 29,-1-49 50,-23 49-78,24 0-1,-73-24 29,48 24-28,25 0-1,145 0 154,0 0-152,-72 0-1,24 0-2,24 0 31,49 0-29,-98 0 27,1 0-27,-25 0 85,25 0-57,-25 0-29,0 0 25,49-24-26,-49 24 170,0 0-168,1 0 180,72 0-181,-49 48 39,-96-23 322,-98 96-361,122-121 0,-25 146 56,-72-25-56,97-72 39,-25-25-38,49 0-2,-48-24 29,-25 49-28,73-25 13,-49-24-12,49 24-2,0 0 29,-24-24-14,0 0-14</inkml:trace>
    </iact:actionData>
  </iact:action>
  <iact:action type="add" startTime="32165">
    <iact:property name="dataType"/>
    <iact:actionData xml:id="d5">
      <inkml:trace xmlns:inkml="http://www.w3.org/2003/InkML" xml:id="stk5" contextRef="#ctx0" brushRef="#br0">27506 7644 0,'97'0'109,"49"73"-77,-122-49-29,25 73 32,-49-73-31,0 1-2,0-1 0,0 25 24,-73 48-24,-24-25 29,48-23-28,49-25 28,-24-24 19,194 49 9,-97-49-57,-25 0 21,195 0-21,-194 0 29,-25 0-28</inkml:trace>
    </iact:actionData>
  </iact:action>
  <iact:action type="add" startTime="32918">
    <iact:property name="dataType"/>
    <iact:actionData xml:id="d6">
      <inkml:trace xmlns:inkml="http://www.w3.org/2003/InkML" xml:id="stk6" contextRef="#ctx0" brushRef="#br0">28914 7547 0,'-24'24'61,"24"1"-57,-24-1 0,24 0-1,-25-24 1,25 49-3,0-25 17,-72 73-16,-1 0 29,0-24-29,73 24 30,-49-49-30</inkml:trace>
    </iact:actionData>
  </iact:action>
  <iact:action type="add" startTime="33276">
    <iact:property name="dataType"/>
    <iact:actionData xml:id="d7">
      <inkml:trace xmlns:inkml="http://www.w3.org/2003/InkML" xml:id="stk7" contextRef="#ctx0" brushRef="#br0">28574 7498 0,'25'0'54,"-1"25"-23,97 72-29,49 24 32,73 49-32,-73-49 30,-97-72-31,-25-25 31,-48 0-32</inkml:trace>
    </iact:actionData>
  </iact:action>
  <iact:action type="add" startTime="33664">
    <iact:property name="dataType"/>
    <iact:actionData xml:id="d8">
      <inkml:trace xmlns:inkml="http://www.w3.org/2003/InkML" xml:id="stk8" contextRef="#ctx0" brushRef="#br0">29740 6868 0,'48'0'121,"25"0"-119,-49 0 27,74 72-27,-74-47 1,0 23 25,0 73-25,-24 1 28,-72 23-28,47-96-1,1-1 9,-49 25-8,25-24 1,23-1-1,1 1 21,0 24-21,97-73 101,-1 0-98,1 0-6,0 0 2,24-25 1,243-23 29,-121-1-30,-195 49 0</inkml:trace>
    </iact:actionData>
  </iact:action>
  <iact:action type="add" startTime="34825">
    <iact:property name="dataType"/>
    <iact:actionData xml:id="d9">
      <inkml:trace xmlns:inkml="http://www.w3.org/2003/InkML" xml:id="stk9" contextRef="#ctx0" brushRef="#br0">26414 10944 0,'0'-24'27,"-25"0"31,-23 24-54,24 0-1,-25 0 33,25 0-34,0 0 30,-25 0-31,0 0 31,-23 0-29,47 0 0,1 0 25,-49 24-26,49-24 29,-25 49 19,25-25-48,-24 0 29,48 1-29,-25-25 13,1 24-12,0 0 27,-25-24-26,49 24-4,-24-24 3,0 25 24,24-1-25,-49-24 30,25 48-29,0-48-1,-1 25 26,1 47-26,24-47 30,-24-1-28,-1-24-1,25 24-1,0 1 5,-24 23 26,24 1-31,0-25 0,-24 24 28,24 1-28,0 24 30,0-25-30,0-23-1,0-1 29,0 73-27,0-24 27,24-1-26,-24-47-4,0 48 30,24-25-28,25 1 29,-25-25-28,1-24-1,-25 24 10,48 25-9,-24-49-1,-24 24 27,73 0-27,-49 1 29,1-25-28,48 24 27,-25 0-26,-24-24-4,1 0 6,-1 0-5,0 0 22,73 0-19,-24 0 25,-24 0-27,24 0 47,-25-48-47,-24 48 12,1-49-11,23-24 28,-24 25-27,1 23 8,-1-23-9,0-1 28,1-24-27,-1 25 25,-24-49-25,0 73-1,0-25 25,0-72-26,0 96 11,0-23-11,0-1 30,0-23-29,0 47-1,0 1 26,0-73-25,0 24 28,0-24-29,0 73 13,0-25-12,0 1 27,0 24-28,-24 24 30,-1-49-29</inkml:trace>
    </iact:actionData>
  </iact:action>
  <iact:action type="add" startTime="38448">
    <iact:property name="dataType"/>
    <iact:actionData xml:id="d10">
      <inkml:trace xmlns:inkml="http://www.w3.org/2003/InkML" xml:id="stk10" contextRef="#ctx0" brushRef="#br0">30784 14585 0,'24'0'2,"-24"-25"30,0 1-29,0-24 29,-97-1-30,97 25 0,-97-49 27,-49 0-27,98 73 0,-1-24 10,-24-49-10,25 49 0,-74-49 28,25 49-28,73 24 13,-25 0-13,25 0 0,-25 0 27,1 0-26,24 0 0,-49 0 24,-49 0-24,50 0 28,-1 0-28,24 24 28,25 0-29,-25 25 29,49-25-29,-48 25 29,23-1-28,1-24 11,0 25-11,24-25 0,0 0 0,-24-24 21,-25 73-21,49-24 28,0 24-28,-48-25 27,48 1-28,0 23 30,0-47-30,48 23 30,1 1-31,23-1 31,74 1-30,-122-25 29,268 49-29,-171-49 30,-48 0-30,-24-24 1,-1 0 25,73 49-26,-48-49 30,24 24-30,-48-24-1,24 0 29,24 0-28,-73 0 0,0 0 11,1 0 3,23 0-14,1 0 47,-25-24-47,-24 0 0,24 24 10,1-73-9,47-48 28,-47-1-29,-25 1 30,0 48-30,0 0 29,0 49-29</inkml:trace>
    </iact:actionData>
  </iact:action>
  <iact:action type="add" startTime="50835">
    <iact:property name="dataType"/>
    <iact:actionData xml:id="d11">
      <inkml:trace xmlns:inkml="http://www.w3.org/2003/InkML" xml:id="stk11" contextRef="#ctx0" brushRef="#br0">17091 7935 0,'-218'0'158,"-122"0"-154,291 0 23,-169-24-24,194 24-1,-98 0 40,25 0-39,73 0-1,-122 0 32,73 0-31,49 0-1,-24 0 27,-1 0-26,25 0-2,-25 0 28,1 0-27,-25 0 30,48 0-30,1 0 13,-24 0 18,23 0-31,-23 0 29,-1 0-29,25 0 30,-25 0-30,-23 0 46,23 0-46,0 0 30,-23 0-30,23 0 29,25 0-29,-25 0 29,1 0-29,-1 0 30,1 0-30,-1 0 29,0 0-27,25 0 26,0 0-27,0 0-2,-1 0 28,-23 0-25,24 0-4,-1 0 30,1 0-28,-25 0 46,25 0-46,-24 0 29,23 0-29,1 0 30,0 0-30,-25 0 29,-24-24-28,49 24-1,0 0 0,-25 0 25,25 0-25,0 0 177,-1 0-150,25 97 219,0 48-245,0-120 0,25 47 25,-25-23 4,0-25-28,0 25 36,0-25-22,0 25-16,48 23 29,-48-23-28,0-25 27,0 1-28,0 23 46,0-24-44,0 25 26,0-25-28,0 25 29,0-25-29,0 0 30,0 0-30,0 1 46,0 23-42,0-23-6,0 23 27,0-24-25,0 1 13,0 23-12,0-24-1,0 1 26,0 23-26,0-24-1,0 1 30,-24 23-30,24 1 31,0-1-29,0 1 28,-24-25-28,-1 0 27,25 1-28,0 23 46,0-24-31,0 1-15,0 23 46,0-23-46,0-1 30,0 0-30,0 0 29,0 1-29,-24-25 30,24 24-31,0 0 31,0 0-30,-48 1 29,48-1-29,0 0 30,0 25-32,0-1 50,0 1 18,0-1-67,0-23 30,0-1-30,0 24 32,24-23 138,0-25-141,25 0-28,-1 0 29,25 0-29,0 0 30,-24 0-30,-25 0 29,0 0-26,0 0-5,1 0 2,-1 0 0,24 0 39,1 0-38,0 0 27,23 0-26,-47 0-4,-1 0 30,49 0-28,-25 0 29,1 0-29,-25 0 1,0 0 9,1 0-8,-1 0-4,49 0 30,0 0-28,-49 0 12,49 0-12,0 0 30,-25 0-30,-24 0 1,1 0 26,72 0-27,-49 0 29,74 0-28,-98 0 0,49 0 24,24 0-25,-48 0 29,23 0-29,1 0 30,0 0-29,-49 0 0,25 0 24,-1 0-23,-23 0-4,-1 0 4,0 0 22,25 0-22,24 0 25,-49 0-26,0 0-1,49 0 44,-24 0-44,-25 0 29,24-25-30,1 1 31,0 24 2,-25 0-31,0 0 27,0 0-27,25 0 28,-25 0-28,0 0-3,1 0 30,23 0 4,1 0 0,-25 0-32,25 0 28,-25-24 330,-24 0-356,24-1-2,0 25 34,-24-48-34,49 24 29,-49-1 3,0-23-32,0 23 29,0-23-28,0 24 28,0-49-29,-24 24 29,24 1-30,24-1 32,-24-24-31,24 25 29,-24 24-28,0-25 28,0-48-28,0 73 1,0-25 22,0-24-24,0 1 30,0 23-29,0 1 27,0-25-28,0 49 29,0-25-28,0 25 11,0-1-12,0-23 29,0-1-28,0 1 28,0-1-29,0 1 29,0-1-28,0 25 0,0 0 25,0-1-26,0 1 0,0 0 27,0-49-26,0 49 28,0-25-29,0 1 29,0 23-29,0 1 30,0 0-29,0 0 27,0-1-28,0 1 46,0-24-2,0 23-8,0 1-37,0 0 119,0 0-116</inkml:trace>
    </iact:actionData>
  </iact:action>
  <iact:action type="add" startTime="60023">
    <iact:property name="dataType"/>
    <iact:actionData xml:id="d12">
      <inkml:trace xmlns:inkml="http://www.w3.org/2003/InkML" xml:id="stk12" contextRef="#ctx0" brushRef="#br0">16533 8178 0,'0'-24'34,"24"-49"1,1 24-33,-1 49 13,24-48-13,74-49 29,72-25-29,-146 98 13,147-97-13,-122 48 0,145-48 28,122-98-27,-292 171-3,389-122 30,73-97-28,73 146 29,-98-25-28,-387 122-1,-1 24 10,97-49-10,-146 25 0,147-25 27,23 1-26,-194 48 11,122-24-12,97 24 30,218 0-30,267 0 29,244 0-29,-681 0 0,364 0 28,-145 0-28,-413 0-2,49 0 31,-97 24-30,23 0 31,50 49-29,-98-49-3,97 25 31,244 72-29,-171 49 29,24-49-29,1 1 30,-25 23-30,-145-121 0,72 74 27,49 47-27,-49-72 30,-48 24-31,-49-73 15,49 73-14,-73-48 1,24-25 0,49 73 22,49 97-23,-49-48 29,-1-25-29,1-24 30,0-24-30,-73-49 1,0 1 9,24-1-8,1 0-4,-25 1 3,24-1 23,24 49-24,-48-49 13,49 49-13,-25-1 29,25 26-29,-49-74-1,48 49 46,-23-73-45,-25 24 30,0 24-29,0-23 1,0-1 22,24 0-23,-24 0 27,48 25-27,1-25 45,-49 1-15,0-1-31,24 0 47,-24 0-46,0-48 142,25-73-142,-25 73 4,0-1-4,0 1 19,0 0-20,0-25 148,0 25-144,0 0-6,0 0 25,0 72 178,48 73-201,-48-96 27,0 48-28,0-49 46,-97-24 108,-73-24-152,170-1 0,-24 25-1,0 0 207,-74-73-207,50 25 58</inkml:trace>
    </iact:actionData>
  </iact:action>
  <iact:action type="add" startTime="67812">
    <iact:property name="dataType"/>
    <iact:actionData xml:id="d13">
      <inkml:trace xmlns:inkml="http://www.w3.org/2003/InkML" xml:id="stk13" contextRef="#ctx0" brushRef="#br0">17140 10192 0,'48'0'140,"389"24"-134,-412-24-6,48 0 2,-25 0 2,-24 0 14,146-24-14,-121 24-2,72 0 30,-24 0-30,-48 0 0,72 0 27,49 0-27,-48 0 30,48 0-31,-25 0 31,1 0-29,-122 0-1,25 0 0,24 0 25,24 0-26,48 0 31,-72 0-29,-49 0-2,25 0 28,24 0-24,-49 0-5,25 0 29,-1 0-27,25 0 29,24 0-28,-48 0-1,-1 0 27,49 0-26,-48 0 27,-25 0-28,25 0 30,48 0-30,-24 0 29,72 0-29,-48 0 30,-24 0-31,-24 0 31,-1 0-30,-23 0 29,-1 0-29,0 0 30,1 0-31,-1 0 15,0 0-15,0 0 31,25 0-30,-25 24 29,0-24-29,1 0 30,-1-24 200,73-97-232,-73 48 36,49-24-36,-73 0 33,24 0-31,-24 73-1,0-25 29,0-24-29,0 49-1,0-73 33,0 48-31,0-23 29,0-26-28,0 74-1,0-49 27,0-72-26,0 96 11,0-24-12,0-48 29,0 24-28,0 49 0,0-1 25,0-24-25,0 49-1,0 0 9,-24-1-9,24-72 30,-24 24-29,24 1 27,0-1-26,0 49-4,0-1 3,0-23 24,0-1-25,0 25 12,0-25 20,0 25-31,-24 0-1,-1 0 26,25-1-27,-48 25 161,24 0-156,-1 0-6,1 0 2,-25 0 3,1 0-2,-316 73 35,48-49-36,243-24 13,-121 0-12,146 0 0,-25 0-1,-24 0 24,-146 0-24,73 0 29,24 0-28,98 0 0,-98 0 25,0 0-26,98 0 0,24 0 10,-49 0-9,24 0 0,1 0-2,-25 0 26,-24 0-25,72 0 13,-23 0-14,24 0 14,-25 0-13,25 0 0,-25 0 28,-48 0-28,48 0 29,25 0-28,0 0 11,-25 0-11,25 0 1,-24 0-2,-1 0 22,-24 0-21,25 0 11,-50 0-12,1 0 30,0 0-30,73 0-1,-25 0 29,-48 0-28,73 0 0,0 0 11,-73 0-11,0 0 29,48 0-28,25 0 0,-1 0 8,-23 0 23,24 0 73</inkml:trace>
    </iact:actionData>
  </iact:action>
  <iact:action type="add" startTime="86236">
    <iact:property name="dataType"/>
    <iact:actionData xml:id="d14">
      <inkml:trace xmlns:inkml="http://www.w3.org/2003/InkML" xml:id="stk14" contextRef="#ctx0" brushRef="#br0">20102 8032 0,'0'-24'59,"121"-97"-58,49 24 37,97-73-36,-194 146-1,73-74 29,218-47-27,-243 121 11,243-73-13,170-49 32,0 0-31,-388 122 0,121-24 27,73-50-26,-146 50 27,-24-1-28,-97 25 13,121-24-12,-145 23-1,48 25 10,49-48-10,-1 24 0,-23-1 11,290 25-10,171-24 28,48-25-29,-509 49-1,217 0 29,98 0-29,-364 0 1,97 0 28,49 0-27,-195 0 11,97 0-12,49 49 29,-48 24-27,-49-73-1,-25 24-1,73 0 23,122 98-23,-49-1 29,-96-24-27,-74-73-2,0-24 9,25 49-9,-49-25 0,121 73 27,73 0-25,-194-72-4,49-1 13,97 97-10,23 25 28,-47-49-30,-98-73 14,73 49-14,25 0 31,-25 24-29,-73-49-3,170 98 31,0-1-29,-48-23 30,0 23-29,-98-120-2,49 48 28,25 24-26,-98-73 27,25 0-28,-1 73 47,-48-73-47,49 25 29,-25 24 81,25-25-109,-25-48-2,0 0 34,0 49-33,1-49 29,-25-73 222,-25-73-251,25 49 44,0 73-44,0 0 0,0 0 44,0-1-12,0 1-31,0 48 220,49 146-220,24 0 56,-49-97-56,0-73 0,-24 24-1,0 0 37,0 1 10,-72 47-19,47-72-27,1 0 15,-97 49-16,-49-25 29,48 25-28,98-49-1,0 0 10,-1 0-10,1 0 127,0 0-127</inkml:trace>
    </iact:actionData>
  </iact:action>
  <iact:action type="add" startTime="91756">
    <iact:property name="dataType"/>
    <iact:actionData xml:id="d15">
      <inkml:trace xmlns:inkml="http://www.w3.org/2003/InkML" xml:id="stk15" contextRef="#ctx0" brushRef="#br0">13401 10508 0,'73'24'96,"-49"-24"-77,25 0-16,-25 0 1,0 0 5,1 24-6,-1 0-1,25-24 60,-25 0-60,0 0 29,25 0-29,-25 0 30,24 0-30</inkml:trace>
    </iact:actionData>
  </iact:action>
  <iact:action type="add" startTime="92685">
    <iact:property name="dataType"/>
    <iact:actionData xml:id="d16">
      <inkml:trace xmlns:inkml="http://www.w3.org/2003/InkML" xml:id="stk16" contextRef="#ctx0" brushRef="#br0">13280 11551 0,'24'0'97,"25"0"-93,-1 0-2,122 0 33,-121 0-32,-25 0-1,49 0 27,-25 0-26,-23 0 27</inkml:trace>
    </iact:actionData>
  </iact:action>
  <iact:action type="add" startTime="96627">
    <iact:property name="dataType"/>
    <iact:actionData xml:id="d17">
      <inkml:trace xmlns:inkml="http://www.w3.org/2003/InkML" xml:id="stk17" contextRef="#ctx0" brushRef="#br0">13838 8008 0,'-170'0'99,"-73"0"-67,219 0-28,-24 0-2,23 0-1,-72 0 38,49 0-36,23 0 136,1 121-109,24-96-26,0 145 37,0-49-39,0-97 13,24 73-11,1-48-4,-1-1 2,-24 74 26,49-1-26,-49 49 29,24-73-28,-24-49 11,24 50-12,-24-26 29,0 50-28,0-74 28,0 25-28,0-49-1,0 25 26,0-1-25,0 1 28,0-1 2,0-23-30,0 23 45,0-24-46,0 1 79,0-1-79,0 0 121,24-24 16,171 0-135,-171 0-1,0 0 1,0 0-2,1 0 17,48 0-16,-49 0-1,24 0 31,-23 0-29,-1 0 43</inkml:trace>
    </iact:actionData>
  </iact:action>
  <iact:action type="add" startTime="99980">
    <iact:property name="dataType"/>
    <iact:actionData xml:id="d18">
      <inkml:trace xmlns:inkml="http://www.w3.org/2003/InkML" xml:id="stk18" contextRef="#ctx0" brushRef="#br0">13887 10289 0,'-25'0'91,"1"0"-88,0 122 39,24-74-39,0-24 0,0 25 24,0 24-25,0 0 30,0-25-29,0-24-1,0 25 26,0-25-25,0 0-1,0 1 27,0-1-27,0 0 12,0 0-11,0 25 28,0 0-28,0-25-1,0 24 26,0 1-26,0-25 30,0 49-30,0-25 29,0 1-29,0-25 46,0 1-46,0-1 13,0 0-13,0 0 30,0 1-29,0-1 27,0 24-28,0-23 13,0-1-12,0 0-2,0 0 28,0 25-27,0-25 0,0 49 28,0-24-27,0-25 0,0 49 24,0-25-24,0-24-2,0 25 28,24 48-26,0-24 28,1-25-29,-25 1 30,0 0-29,0-1 27,0-24-28,24 25 29,-24-1-28,0-23 0,0 23 25,0 25-26,0-49 0,0 1 10,0-1 5,0 24-15,0 1 29,0-25-28,0 0 28,0 1-29,0-1-1,0 0 29,0 25-27,0 24 28,0-25-28,24-48-1,-24 49 27,25 23-28,-25-23 48,24-25-46,0-24 27,-24 24-27,0 1-1,0-1 373,24-24-372,1 49 56,48-49-27,72 0-31,-48 0 25,0 0-23,-24 0 28,-49 0 3,25 0-33,48 0 31,25 0-29,-74 0 0,25 0 24,0 0-25,-25 0 30,25 0-30,-24 0 30,24 0-30,-25 0 29,1 0-28,-25 0-1,24 0 26,74 0-25,-98 0-2,73 0 29,49 0-28,-49 0 29,-48 0-28,-25 0-1,24 0 43,1 0-42,72 0 28,-48 0-29,0 0 29,0 0-28,-25 0 1,-23 0-2,23 0 23,25 24-23,0 0 30,-25-24-30,-23 0 45,23 0-13,1 0-32,-1 0 46,-23 0 22,47 0-69,-23 0 28,-25 0-26,-24-24 252,0 0-252,0-1 0,0 1 18,0-49-18,-24 49 11,0 0-11,24-1 0,0-23 7,0 24-8,0-1 30,0-23-31,0-1 31,0-24-30,0 25 30,0-1-29,0 25-1,0 0 26,0-25-25,0 1 32,-25-25-33,25 49 8,0-1-8,0-23 30,0 24-29,-24-1 27,0-23-28,24-1 29,0 1-29,0-1 13,0 1-12,0 23-2,0 1 29,-24-24-28,24-1 29,-25-24-29,1 49 30,24-25-30,0 25 0,-24 0 27,24-25-27,0 1 29,0 24-28,0-1 11,0 1-12,0-24 30,0-1-28,0 25-4,0-1 29,0 1-27,0-24 46,0 23-45,48-23 28,-23-25-29,23 25 29,-48-25-29,0 48 29,24 1-29,-24 0 30,25 0-29,-25-1-1,24 1 26,-24 0-25,24 0-2,-24-49 29,25-24-29,-25 48 32,0-24-31,0 25 29,0-1-27,0 25-4,0 0 29,0-49-26,0 0 28,0 49-28,0 0-1,-25 24 26,25-25-26,0-23 29,0-1-29,0 25 47,-48 0-47,48 0 30,-49 24 181,-388-98-209,389 98-1,-25 0-1,24 0 3,-48-24-4,-364 0 38,0 24-38,194-73 31,97 25-29,145 48 1,1 0 6,0 0-8,0-25 30</inkml:trace>
    </iact:actionData>
  </iact:action>
  <iact:action type="add" startTime="106585">
    <iact:property name="dataType"/>
    <iact:actionData xml:id="d19">
      <inkml:trace xmlns:inkml="http://www.w3.org/2003/InkML" xml:id="stk19" contextRef="#ctx0" brushRef="#br0">27700 11915 0,'25'0'37,"23"0"99,-23 0-131,-1 24-2,122-24 37,-98 0-36,-24 0-2,1 0 8,23 0-8,74-72 30,-1-98-29,-97 121-3,25-48 30,-1 49-28,-23-1 30,23 49 2</inkml:trace>
    </iact:actionData>
  </iact:action>
  <iact:action type="add" startTime="108128">
    <iact:property name="dataType"/>
    <iact:actionData xml:id="d20">
      <inkml:trace xmlns:inkml="http://www.w3.org/2003/InkML" xml:id="stk20" contextRef="#ctx0" brushRef="#br0">21194 10216 0,'0'49'54,"0"145"-24,0 25 1,0-195-29,0 0-1,0 97 30,24 171-29,-24-50 29,49 1-28,-49-219 0,0 122 25,49 72-24,-25-169-2,-24-25 0,0 73 23,24 24-22,-24-96 11,0 72-11,0-73 0,0 49 24,0 24-24,0-73-1,0 0 10,0 1-8,0-1-4,-24 0 3,0 98 40,24-1-41,0-24 29,0 0-28,0-48-1,0 48 28,0-49-28,0-24 12,0 25-10,0-25-1,0 25 41,0-25-42,0 25 29,0-25-27,0 0-1,0 0 24,-49 25-23,49-1 25,-24-23-27,24-1 29,-146-24 107,73 0-131,25-24-7,-25-1 5,-24 1-2,24 0 1,0 0-1,-24-1-2,0 1 2,-219 24 16,73 0-18,-145 0 32,24 0-30,267 0 0,24-24-1,-97-25 24,-194 25-23,97 0 27,48 0-27,171 24 0,-25 0 0,-146 0 38,74 0-38,48 0 28,24 0-30,24 0 32,25 0-31,0 0-1,-1 0 46,-23 0-45,24 0 12,-1 0-12,1 0 30,0 0 1,24-25 100,0-23-129,0 23-2,0-23 26,0-25-26,0 49-2,0-97 32,-25-98-31,1 25 31,0 24-31,24 97 15,0-72-14,0 96-1,24 1 13,-24-122-12,0-73 29,0 122-29,0 72 13,0-72-12,0 48 28,-24 25-28,24-1 27,0-24-26,-24 25 25,-1-49-26,25 72-1,0-23 26,0-1-26,0-24 31,0 25-30,0 24-1,0-1 26,0-23-26,0 24 0,0-25 27,0 1-26,0-1 28,0 0-27,0 25 0,0 0 21,0-25-22,0-23 28,0 23-27,0 25-2,25 0 42,-25-25-41,48 49 28,1-24 1,96 24-26,-72 0-6,0 0 2,0 0 0,145 0 22,244 0-21,-341 0 0,-24 0 8,97 0-9,-121 0 1,-24 0 8,-1 0-9,-23 0 30</inkml:trace>
    </iact:actionData>
  </iact:action>
  <iact:action type="add" startTime="114142">
    <iact:property name="dataType"/>
    <iact:actionData xml:id="d21">
      <inkml:trace xmlns:inkml="http://www.w3.org/2003/InkML" xml:id="stk21" contextRef="#ctx0" brushRef="#br0">2428 15482 0,'73'-72'45,"24"-1"-42,-73 73 5,73-73-6,97-73 30,-24 1-30,-121 121 0,-25-25 11,49-24-12,-49 49-1,49-49 32,-49-24-30,25 24 29,0 25-28,-1-1 28,-24 25-28,25 0 27,-49-1 102,121-47-130,-48 23 43,-24 49-43,-122 0 244,-121 0-243,169 0 25,1 0-24,0 0-4,0 0 40,-25 0-37,25 0-2,-49 0 29,0 0-28,25 0 29,23 0-28,1 0 44,121 0 105,267-73-149,-340 49 24,25 24-24,-25 0 88,49 0-88,-49 0 26,122 0-25,-97 0-4,-25 0 2,73 0 36,-48 0-36,-25 0 29,-24 24 94,0 25-123,-24-25 0,-25 122 57,25 24-58,24-146 27,0 0 6</inkml:trace>
    </iact:actionData>
  </iact:action>
  <iact:action type="add" startTime="117267">
    <iact:property name="dataType"/>
    <iact:actionData xml:id="d22">
      <inkml:trace xmlns:inkml="http://www.w3.org/2003/InkML" xml:id="stk22" contextRef="#ctx0" brushRef="#br0">27409 8518 0,'146'0'69,"72"0"-66,-169 0-3,558 0 59,-364 0-58,-219 0 60</inkml:trace>
    </iact:actionData>
  </iact:action>
  <iact:action type="add" startTime="118002">
    <iact:property name="dataType"/>
    <iact:actionData xml:id="d23">
      <inkml:trace xmlns:inkml="http://www.w3.org/2003/InkML" xml:id="stk23" contextRef="#ctx0" brushRef="#br0">29667 8202 0,'73'0'69,"-25"0"-65,1-24-1,24 0 0,0-1-1,48 1 26,753-146-26,-753 146-1,316-73 30,-121 0-29</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95855" units="1/cm"/>
          <inkml:channelProperty channel="T" name="resolution" value="1" units="1/dev"/>
        </inkml:channelProperties>
      </inkml:inkSource>
      <inkml:timestamp xml:id="ts0" timeString="2025-03-27T03:25:07.928"/>
    </inkml:context>
    <inkml:brush xml:id="br0">
      <inkml:brushProperty name="width" value="0.05292" units="cm"/>
      <inkml:brushProperty name="height" value="0.05292" units="cm"/>
      <inkml:brushProperty name="color" value="#C00000"/>
    </inkml:brush>
  </inkml:definitions>
  <iact:action type="add" startTime="4518">
    <iact:property name="dataType"/>
    <iact:actionData xml:id="d0">
      <inkml:trace xmlns:inkml="http://www.w3.org/2003/InkML" xml:id="stk0" contextRef="#ctx0" brushRef="#br0">26924 1723 0,'0'24'80,"0"25"-77,0-1 1,0 122 35,48-24-34,-48-122-5,0 24 3,0 1 1,0-25 1,0 25-3,0-25 12,49 122-12,-49-49 30,48 0-31,-48-73 14,0 0-13,0 1 30,0-1-31,0-48 133,25-25-132,-25 25 0,0-49 43,48 49-43,-48-25 29,0 1-27,24 48 26,1 0 20,47 0-17,-47 24-30,-1 0-1,0 25 2,1-49 5,-1 48-7,0 1 28,25-25-27,-49 0 11,0 25-11,24-49-1,0 48 43,-24-23-43,25-98 124,-1 73-97,0-146-26</inkml:trace>
    </iact:actionData>
  </iact:action>
  <iact:action type="add" startTime="5860">
    <iact:property name="dataType"/>
    <iact:actionData xml:id="d1">
      <inkml:trace xmlns:inkml="http://www.w3.org/2003/InkML" xml:id="stk1" contextRef="#ctx0" brushRef="#br0">26462 3616 0,'73'0'126,"437"-122"-123,-413 98 0,-48 0 3,23 0-2,1 24-2,24-25 1,-24 1 23,97-25-23,-146 49 10,25 0 37,-25-24-33,25 0-15,24 24 29,72-24-27,-96 24 0,-1-25 3,25 25-7,-48-24 4,-1 24 0,24 0-1,-48-24-1,25 24 37</inkml:trace>
    </iact:actionData>
  </iact:action>
  <iact:action type="add" startTime="6859">
    <iact:property name="dataType"/>
    <iact:actionData xml:id="d2">
      <inkml:trace xmlns:inkml="http://www.w3.org/2003/InkML" xml:id="stk2" contextRef="#ctx0" brushRef="#br0">27361 3640 0,'24'48'169,"49"74"-166,-49-122-1,49 218 56,0-48-55,-73-146 26,48 49-27,1-24 42,-25-49-42,-24 24 30,0 24 42,0 1-72,24 0 60</inkml:trace>
    </iact:actionData>
  </iact:action>
  <iact:action type="add" startTime="7824">
    <iact:property name="dataType"/>
    <iact:actionData xml:id="d3">
      <inkml:trace xmlns:inkml="http://www.w3.org/2003/InkML" xml:id="stk3" contextRef="#ctx0" brushRef="#br0">27021 4174 0,'0'-24'55,"48"-1"-52,1 25 2,-1-24-3,122-25 31,25 1-30,-147 48-3,-24-24 4,25 24 5,24-25-7,48 1 30,-48 0-31,0 0 31,-49-1-30,0 25 0,-24-24 28</inkml:trace>
    </iact:actionData>
  </iact:action>
  <iact:action type="add" startTime="8547">
    <iact:property name="dataType"/>
    <iact:actionData xml:id="d4">
      <inkml:trace xmlns:inkml="http://www.w3.org/2003/InkML" xml:id="stk4" contextRef="#ctx0" brushRef="#br0">27628 3349 0,'0'24'2,"24"0"2,49 49 34,-25 0-36,1-25 29,-1 1-27,-23-25 0,-1-24-1,0 0 8,-24 49-7,49-1 21,24 49-23,-1-24 29,-23 0-29,-49-25 13,49-23-12,-25-1 0,-24 0 0,24 1 38,0 23 9,1-24-48,-1 1 30,0 23-30,-24-24 29,0 25-27,24-49-1,1 48 24,-25-23-24,24-25 0,-24 48 41</inkml:trace>
    </iact:actionData>
  </iact:action>
  <iact:action type="add" startTime="12274">
    <iact:property name="dataType"/>
    <iact:actionData xml:id="d5">
      <inkml:trace xmlns:inkml="http://www.w3.org/2003/InkML" xml:id="stk5" contextRef="#ctx0" brushRef="#br0">27676 1601 0,'-24'0'34,"-73"-24"0,-122 24-3,195 0-28,0 0 8,-25 0-8,25 0 11,-49 0-11,0 0 28,49 0-28,0 0 27,24 24-13,-49 1-11,25-25-6,24 24 11,-49 25 22,25-1-29,0 25 26,-49 0-27,73-25 27,-73 49-26,73-72-1,0 23 23,-24 25-23,0-25 0,24-23-1,-25 23 24,25 49-21,0-72-5,0-1 3,0 0-1,-24 25 21,24 48-19,0-49 26,0 49-27,0-72 0,24 23 25,25 73-25,-49-72 10,48 0-10,-48-25 11,73 0-12,-24 0 29,48 49-28,-73-73 1,0 24 6,25 1-7,-25-25-1,-24 24 1,25-24 5,23 48-5,98-48 28,-1 25-27,-72-1 0,0-24-1,-49 24-1,49-24 18,97 0-16,-121 0 0,24 0-1,-25 0 0,25 0-2,0 0 18,0 25-16,-49-25 2,0 0-2,0 0 1,1-25 0,-1 25 0,0-48 23,25-122-24,-25 146-1,-24-1 1,24-23 6,-24 24-4,0-1-5,0 1 4,0 0-2,0-25 3,0 25-2,-73-413 28,49 364-29,24 0 13,-73-121-12,73 146-1,-24 24 10,-24-74-9,23 74-1,1-24 0,0-1 24,-1 1-24,1 48 56</inkml:trace>
    </iact:actionData>
  </iact:action>
  <iact:action type="add" startTime="13920">
    <iact:property name="dataType"/>
    <iact:actionData xml:id="d6">
      <inkml:trace xmlns:inkml="http://www.w3.org/2003/InkML" xml:id="stk6" contextRef="#ctx0" brushRef="#br0">28720 3931 0,'0'0'0,"0"-48"38,-48 23-3,23-47-31,1 72 0,0-25 22,-73-48-24,48 73 0,49-24 10,-49 0-8,25 0-1,0 24-1,0 0 6,-1-25-4,1 1-4,0 24 3,-49-24 23,0 0-24,25 24 30,-25 0-30,49-25 29,-1 25-28,-23 0 28,-1 0-29,25 0 12,-25 0-12,25 0 13,0 0-14,-25 0 32,-24 25-31,49-25 29,-24 48-29,-1-24 29,-24 1-28,0 23 28,25 1-28,-1-1 28,25 1-29,-25-1 29,1-23-28,24-1-1,24 0 27,-25 25-25,1-25-4,24 24 29,0 25-26,0-24 28,0-1-28,0-23-2,0 47 28,0-23-27,24 24 29,25 0-29,-25-49 13,25 49-13,-25-49 13,49 73-12,-49-73 2,25-24-2,-1 25-1,-24-1 18,98 49-16,-98-49-2,0 0 2,25 0-2,-1-24 20,74 73-20,-74-73 12,74 24-11,-98 1 0,25-25 0,-1 24 22,122 0-22,-121-24 1,-1 0-1,-24 0-1,98 0 20,24 0-18,-98 0-1,-24 0-2,49 0 24,24 0-22,-72-24 0,-1 24-2,0 0 25,25-49-23,24-48 28,-25 25-29,-24 47 12,1-47-10,-25 47-1,24 25 0,-24-48 0,24 48 18,-24-146-18,0 122 0,0 0 0,0-1-1,0 1 20,0-25-20</inkml:trace>
    </iact:actionData>
  </iact:action>
  <iact:action type="add" startTime="16740">
    <iact:property name="dataType"/>
    <iact:actionData xml:id="d7">
      <inkml:trace xmlns:inkml="http://www.w3.org/2003/InkML" xml:id="stk7" contextRef="#ctx0" brushRef="#br0">31026 1456 0,'25'73'196,"23"24"-191,-23-73-1,-25 0 0,24 1 1,-24-1-1,24 0 2,-24 0-3,49 49 34,-25-49-33,-24 1 42,0-1 25,24-24 259,-24-24-328,24 24 30,-24-49-30,-24 49 121,24-24-120,-48-25 36,48-23-6,-25 23-31,25 25 30,0-1-31,73 50 156,73 23-155,-98-23-1,-23-1 22,96 49-22,-48-73 31,-25 0-31,-48 48 65,49-48-65,-25 24 32,1-24-33,-25-97 112,-49 25-109,25 23 0,-25 0-1,1-23 12,-74-98-11,25 0 27,0 49-28,48 48 29,49 24-29,-72-24 174,72 49-124</inkml:trace>
    </iact:actionData>
  </iact:action>
  <iact:action type="add" startTime="19344">
    <iact:property name="dataType"/>
    <iact:actionData xml:id="d8">
      <inkml:trace xmlns:inkml="http://www.w3.org/2003/InkML" xml:id="stk8" contextRef="#ctx0" brushRef="#br0">30784 2669 0,'97'-48'387,"243"-146"-385,-268 169 0,-47 1 24,266-25-23,-242 49 25,193-72-25,-217 72 25,120-49-25,-120 49-2,72-24 59,0 24-57,-97-24-2,48 24 58,25 0-56,-73-25-1,0 1 24,25 24 21,-1 0-16</inkml:trace>
    </iact:actionData>
  </iact:action>
  <iact:action type="add" startTime="20576">
    <iact:property name="dataType"/>
    <iact:actionData xml:id="d9">
      <inkml:trace xmlns:inkml="http://www.w3.org/2003/InkML" xml:id="stk9" contextRef="#ctx0" brushRef="#br0">31221 2912 0,'0'0'24,"24"0"8,0 0 4,0 24-33,49 122 27,24 48-28,-72-121 12,72 48-12,-24 49 29,-1 0-28,-47-170-1,23 48 10,-23-23-9,-1 23 0,0-24-1,0 25 23,25-1-22,-49-23 28,0-1-28,24-24 60,-24-97-4,25-24-56,-25 72-2,0 25 20,0-98-19,0 98 2,0-24-2,0-1 24,0-24-24,0 49 12,24-24-11,-24 23-2,0 1 29,24 0-28,0 24 0,146 0 110,-145 0-106,23 24-6,1 0 4,-1 1-1,-23 23-1,23-24 1,146 98 30,0-25-31,-145-49-1,48 1 30,-24-25-29,-73-48 208,0-25-205,0 25-2,0-25-1,-24-96 26,-49-25-25,73 121-1,-24-23 10,24-25-9,-25 24 0,1 49-2,-73-171 25,48 74-24,1 0 30,24 48-30,24 49 0,0-1 44,0 1-44,0 0 28</inkml:trace>
    </iact:actionData>
  </iact:action>
  <iact:action type="add" startTime="23300">
    <iact:property name="dataType"/>
    <iact:actionData xml:id="d10">
      <inkml:trace xmlns:inkml="http://www.w3.org/2003/InkML" xml:id="stk10" contextRef="#ctx0" brushRef="#br0">28089 1286 0,'73'73'75,"48"0"-70,-72-49-3,23 24 1,1 1 1,437 291 55,-97 218-56,-365-485-1,268 461 27,-267-437-2,96 218-27,-96-72 33,-1-1-32,-48-72 31,0-73-30,0 25 30,-24-50-31,0-23 32,0 24-31,24-25 29,-25-48-30,1 25 31,24-1-28</inkml:trace>
    </iact:actionData>
  </iact:action>
  <iact:action type="add" startTime="24187">
    <iact:property name="dataType"/>
    <iact:actionData xml:id="d11">
      <inkml:trace xmlns:inkml="http://www.w3.org/2003/InkML" xml:id="stk11" contextRef="#ctx0" brushRef="#br0">24180 1965 0,'49'0'2,"24"316"56,169 509-53,-169-704-2,-24-24 0,-1 25 0,317 387 31,-147-169-30,-145-243 0,-25-24-1,25 24 3,0-24-5,73 121 31,-49-73-29,-49-96 0,-23-1 0,47 0 5,-23 0-6,24 1 2,-25 23-3,98 1 25,73-1-24,-147-48 13,50 49-15</inkml:trace>
    </iact:actionData>
  </iact:action>
  <iact:action type="add" startTime="25022">
    <iact:property name="dataType"/>
    <iact:actionData xml:id="d12">
      <inkml:trace xmlns:inkml="http://www.w3.org/2003/InkML" xml:id="stk12" contextRef="#ctx0" brushRef="#br0">30177 1262 0,'-49'0'39,"49"242"-9,-24-193-28,24 412 26,0-364-1,121 534-23,-96-558 0,-1 72-1,0-47-1,25-1 19,169 194-18,-169-194 0,24-24 7,-1 72-7,-23-72-3,-1-49 3,50 98 25,47-25-26,-72-73 1,97 73 26,73-48-29</inkml:trace>
    </iact:actionData>
  </iact:action>
  <iact:action type="add" startTime="25858">
    <iact:property name="dataType"/>
    <iact:actionData xml:id="d13">
      <inkml:trace xmlns:inkml="http://www.w3.org/2003/InkML" xml:id="stk13" contextRef="#ctx0" brushRef="#br0">32435 534 0,'0'97'62,"24"-73"-57,-24 25-2,48-1-1,-23-48 2,-1 49 14,97 121-16,1 24 29,23 73-28,-120-219-1,-1 25 10,24 73-9,-23-74-3,48 244 30,-1-49-28,-23-25 29,-1-47-27,-48-171-3,0 73 28,0 0-26,0-48 27,0 23-28,-24-23 30,24-25-30,-24 0 29,24 1-29</inkml:trace>
    </iact:actionData>
  </iact:action>
  <iact:action type="add" startTime="34351">
    <iact:property name="dataType"/>
    <iact:actionData xml:id="d14">
      <inkml:trace xmlns:inkml="http://www.w3.org/2003/InkML" xml:id="stk14" contextRef="#ctx0" brushRef="#br0">13790 15143 0,'48'0'62,"25"0"-59,-24 0 1,-25 0-2,0 0 2,0 0-2,171 0 35,-50 24-37,25-24 33,49 49-31,-25-25 30,0 24-29,-121-48-3,97 0 30,73 25-29,-1-1 32,147-24-32,-146 0 31,-1 0-31,50 0 32,-25 0-31,-219 0 0,49 0 11,98 24-12,145-24 31,48 24-30,-242-24 13,218 49-13,-243-49-1,316 0 30,73 0-29,-413 0 12,97 0-11,-121 0 10,146 24-10,-146 0 11,218-24-11,-194 0 0,219 0 25,363 0-25,-533 0-3,24 0 3,194 0 24,389 0-25,-632 0 13,219 0-13,-243 0 13,122 0-12,-171 0-1,25 0 1,24 0 22,170 0-23,-218 0 2,-1 0-2,25 0 6,48 0-6,219 0 30,122 0-29,-365 0 0,243 0 24,48 0-25,-315 0 0,145 0 28,-48 0-28,-145 0 13,23 0-13,25 0 29,-25 0-28,-23 0 28,-1 0-28</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95855" units="1/cm"/>
          <inkml:channelProperty channel="T" name="resolution" value="1" units="1/dev"/>
        </inkml:channelProperties>
      </inkml:inkSource>
      <inkml:timestamp xml:id="ts0" timeString="2025-03-27T03:25:07.928"/>
    </inkml:context>
    <inkml:brush xml:id="br0">
      <inkml:brushProperty name="width" value="0.05292" units="cm"/>
      <inkml:brushProperty name="height" value="0.05292" units="cm"/>
      <inkml:brushProperty name="color" value="#C00000"/>
    </inkml:brush>
  </inkml:definitions>
  <iact:action type="add" startTime="20138">
    <iact:property name="dataType"/>
    <iact:actionData xml:id="d0">
      <inkml:trace xmlns:inkml="http://www.w3.org/2003/InkML" xml:id="stk0" contextRef="#ctx0" brushRef="#br0">6871 5678 0,'242'25'168,"-23"47"-165,-171-72-1,-23 0 1,120 25 51,171-25-52,-25 0 42,-121 0-41,-121 0-1,72 0 27,98-25-27,-195 25 13,122 0-12,-74 0 0,98 0 24,25 0-23,-123 0-1,-23 0-2,48 0 25,25 0-22,-74 0-4,1 0 3,48 0 23,121 0-24,-169 0 13,48 0-12,-49 0-1,1 0 9,24 0-8,-49 0-2,97 0 29,98 0-27,-170 0 11,23 25-13,74-25 34,73 0-33,-171 0 9,25 0-8,-25 0 11,74-25-9,-98 25-5,0 0 2,49 0 25,0-24-23,-49 24-2,1 0 9,-1 0-8,0 0 27,0 0-25,-24-24-5,25 0 29</inkml:trace>
    </iact:actionData>
  </iact:action>
  <iact:action type="add" startTime="27607">
    <iact:property name="dataType"/>
    <iact:actionData xml:id="d1">
      <inkml:trace xmlns:inkml="http://www.w3.org/2003/InkML" xml:id="stk1" contextRef="#ctx0" brushRef="#br0">4152 13978 0,'97'-49'106,"-49"49"-102,1 0 0,-1 0 0,-23 0-2,23 0 25,341 0-24,-341 0 0,49 0-2,146 0 29,48 0-27,-218 0-1,-24 0 0,194 0 24,24 25-24,24-25 30,-24 0-29,-218 0-1,145 0 27,194 0-27,-48 0 29,0 0-31,-122 0 33,-23 0-31,-171 0 0,122 0 28,48 0-28,-73 0 29,49 0-29,-97 0 13,97 0-12,-146 0-1,146 0 27,-24 0-27,-49 0 29,0 0-29,-24 0 29,48 0-28,-72 0-2,72 0 29,219 0-28,-121 0 29,-98 24-28,-97-24 0,25 0 25,-25 0-26,0 0 29,25 0-29,48 0 30,0 0-29,-24 0 27,-49 0-28,0 0 30,25 0 1,0 0 0,-25 0-30,0 0 160,73 0-158,-72 0-2,-1 0 1,0 0-2,0 0 36,1 0-34,-1 0 59</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95855" units="1/cm"/>
          <inkml:channelProperty channel="T" name="resolution" value="1" units="1/dev"/>
        </inkml:channelProperties>
      </inkml:inkSource>
      <inkml:timestamp xml:id="ts0" timeString="2025-03-27T03:25:07.928"/>
    </inkml:context>
    <inkml:brush xml:id="br0">
      <inkml:brushProperty name="width" value="0.05292" units="cm"/>
      <inkml:brushProperty name="height" value="0.05292" units="cm"/>
      <inkml:brushProperty name="color" value="#C00000"/>
    </inkml:brush>
  </inkml:definitions>
  <iact:action type="add" startTime="10028">
    <iact:property name="dataType"/>
    <iact:actionData xml:id="d0">
      <inkml:trace xmlns:inkml="http://www.w3.org/2003/InkML" xml:id="stk0" contextRef="#ctx0" brushRef="#br0">12454 7086 0,'25'0'235,"169"-49"-232,-121 25 1,-25 24-3,1-24 32,218 0-31,-146 24 29,-48 0-29,-49 0 13,1 0-13,-1 0 13,49 0-13,-49 0 1,0 0 9,25 0-10,-25 0 0,0 0-1,74 0 27,-26 24-26,50 0 29,-1 0-28,-121 1-1,73-1 27,24-24-25,-73 24-4,1-24 29,-1 0-25,-24 24-2,24-24 26,0 0-26,1 0 1,-1 0 59,0 73-59,25-73 27,-25 0-27,0 0 0,1 0 25,-1 49-27,0-49 32,0 0-31,1 0 28,-25 24-27,24-24-1,-24 24 124,49 1-121,-74-74 161,-120-121-163,120 146 0,25 0 53,-24 24-52,24 48 177,24 25-177,1-49 0,-25 1-2,48 23 22,-96 25 161,-74-49-182,122 0 1,0 1 23,-48-25 4,23 24 16</inkml:trace>
    </iact:actionData>
  </iact:action>
  <iact:action type="add" startTime="44299">
    <iact:property name="dataType"/>
    <iact:actionData xml:id="d1">
      <inkml:trace xmlns:inkml="http://www.w3.org/2003/InkML" xml:id="stk1" contextRef="#ctx0" brushRef="#br0">22165 10386 0,'-73'-24'106,"-266"-24"-103,314 48 0,-48 0 1,1 0-3,-268-25 40,170 25-38,146 0-1,-1 0-1,-48 0 27,1 0-27,23 0 31,25 0 18,24 49 143,0 145-191,0-146 3,0-23-2,0 96 28,0-24-28,0-73-1,0 1 10,0-1-10,0 0 13,0 0-12,0 1-3,0-1 13,0 0-10,0 1 28,0 23-29,0 1 29,0-1-29,-25 1 30,25-1-30,25-24 29,-25 25-29,0 0 30,0-25-31,48 24 31,-48 25-31,0-49 31,0 1-30,0-1 30,49 24 2,24-23 148,0-25-181,-1 24 33,50-24-32,-98 0 1,25 24 8,23 1-9,-23-25-1,121 0 30,-24 0-29,-122 0 13,49 0-13,-49 0 13,0-25-15,25 25 33,-1 0-31,-23 0 29,23 0-29,-24 0 30,1 0-30,-1 0 29,0 0 3,1 0-32,-25-24 132,0-146-131,24-48 56,-24 48-56,0 0 41,0 97-41,0 49 16,0-25-16,0 1 28,0 24-27,0-1-4,0-23 29,0 24-27,0-25 30,0 0 1,0 25 1,0-24 16,0-1 84,0 1-129,0 23-3,0 1 53,0 0-52</inkml:trace>
    </iact:actionData>
  </iact:action>
  <iact:action type="add" startTime="50753">
    <iact:property name="dataType"/>
    <iact:actionData xml:id="d2">
      <inkml:trace xmlns:inkml="http://www.w3.org/2003/InkML" xml:id="stk2" contextRef="#ctx0" brushRef="#br0">23331 10580 0,'0'-24'90,"0"-49"-86,0 1 53,0-25-55,0-1 38,0 74-37,0-24 28,0 23-29,0-23 29,0 24-29,0-25 30,0 0-30,0 25 133,0 0 82,0-25-215,0 25 121,-25 48 110,1 25-229,0-25-4,-25 98 59,25-50-56,24-47-1,0-1 55,24-97 164,0 25-219,-24 23 26,25-23-25,-25 23 0,24 25-1,-24-24 39,0 0-38,0-25 44,49 74 133,72 72-177,-24-49 28,-97-23-30,24-25 75,25 0 33,-25 0-57</inkml:trace>
    </iact:actionData>
  </iact:action>
  <iact:action type="add" startTime="53760">
    <iact:property name="dataType"/>
    <iact:actionData xml:id="d3">
      <inkml:trace xmlns:inkml="http://www.w3.org/2003/InkML" xml:id="stk3" contextRef="#ctx0" brushRef="#br0">21874 7571 0,'24'25'109,"0"-1"-68,1 0-38,-1-24 0,0 0-2,-24 24 23,0 1-22,25-1 46,-1 24-46,0 1 29,0-25-30,-24 0 48,49-24-47,-49 25 64,97-50 27,146-120-90,-195 121-1,25-25 33,73-97-33,-98 146 29,-23-24-28</inkml:trace>
    </iact:actionData>
  </iact:action>
  <iact:action type="add" startTime="56405">
    <iact:property name="dataType"/>
    <iact:actionData xml:id="d4">
      <inkml:trace xmlns:inkml="http://www.w3.org/2003/InkML" xml:id="stk4" contextRef="#ctx0" brushRef="#br0">26657 9488 0,'24'-48'247,"-24"24"-232,48-1-12,-48 1 0,25 0-1,-25-25 23,0-48-22,0 0 27,0-24-27,0 72 11,0-24-11,0 49-1,0-24 27,0-25-24,0 49-5,0-1 28,0 1-26,-49-97 284,49 96-281,0 1 20,-24 24 21,-25 0 174,25 24-189,0 1-25,-1-25-6,25 24 4,-24-24-2,24 24 23,-24 25-23,24-1 30,-24-23-29,-1-1 27,1-24-28,48-73 158,1 25-156,-25 23-1,24-23 29,0 23-28,-24 1-1,49 0 24,-25 24 23,25 0-47,-25 0 10,24 0-11,98 48 30,0 50-29,-98-74-1,1-24 9,-1 24-7,1-24-4,-25 24 3,49-24 24,-24 25-25</inkml:trace>
    </iact:actionData>
  </iact:action>
  <iact:action type="add" startTime="63965">
    <iact:property name="dataType"/>
    <iact:actionData xml:id="d5">
      <inkml:trace xmlns:inkml="http://www.w3.org/2003/InkML" xml:id="stk5" contextRef="#ctx0" brushRef="#br0">16096 7426 0,'-24'0'62,"72"48"-15,98 122-45,-25-121 43,-96-1-43,-1-48-1,24 0 35,50 0-35,23-48 14</inkml:trace>
    </iact:actionData>
  </iact:action>
  <iact:action type="add" startTime="64210">
    <iact:property name="dataType"/>
    <iact:actionData xml:id="d6">
      <inkml:trace xmlns:inkml="http://www.w3.org/2003/InkML" xml:id="stk6" contextRef="#ctx0" brushRef="#br0">17310 7232 0,'73'-98'4,"-1"26"-4,-217 242 12,582-583-9,-413 364-1,97-48 27,-72 25-26,-49 47 27</inkml:trace>
    </iact:actionData>
  </iact:action>
  <iact:action type="add" startTime="65163">
    <iact:property name="dataType"/>
    <iact:actionData xml:id="d7">
      <inkml:trace xmlns:inkml="http://www.w3.org/2003/InkML" xml:id="stk7" contextRef="#ctx0" brushRef="#br0">21850 6722 0,'0'24'49,"97"98"-17,-73-74-30,25 49 32,23-48-32,74-25 30,48-24-30,-121 0 13,170-73-13,-146 73 1,-24-48 8,73-49-9,-49 24 0,-25 24 11,26-96-11,72-98 29,-98 146-29,-47 73 30</inkml:trace>
    </iact:actionData>
  </iact:action>
  <iact:action type="add" startTime="66206">
    <iact:property name="dataType"/>
    <iact:actionData xml:id="d8">
      <inkml:trace xmlns:inkml="http://www.w3.org/2003/InkML" xml:id="stk8" contextRef="#ctx0" brushRef="#br0">25516 6504 0,'97'145'70,"-25"-48"-64,-47-48-2,23-1-1,-23 25-1,23-49 25,122 219-25,-121-170 45,-1-73-13,49-97-1,-72 48-32,-1 25 15,24-49-14,-23 25 0,72-49 27,97-1-26,-48 74 28,-122 0-30,0 24 31</inkml:trace>
    </iact:actionData>
  </iact:action>
  <iact:action type="add" startTime="69421">
    <iact:property name="dataType"/>
    <iact:actionData xml:id="d9">
      <inkml:trace xmlns:inkml="http://www.w3.org/2003/InkML" xml:id="stk9" contextRef="#ctx0" brushRef="#br0">22165 6382 0,'49'73'370,"-25"-24"-367,0-49 2,-24 24-3,0 0 26,49-24 29,-25 24-26,0 1 0,1-1-1,48-97 81,-25 49-107,-48-25 0,49 1-1,-1-1 0,1 49 1,-25-48-3,0-1 21,122-72-20,-146 72 0,73-24 45,-49 49-45</inkml:trace>
    </iact:actionData>
  </iact:action>
  <iact:action type="add" startTime="71034">
    <iact:property name="dataType"/>
    <iact:actionData xml:id="d10">
      <inkml:trace xmlns:inkml="http://www.w3.org/2003/InkML" xml:id="stk10" contextRef="#ctx0" brushRef="#br0">25394 6188 0,'49'0'153,"24"49"-149,-49-25 39,0-24 4,146 0-42,-146 0-5,1 0 2,-1 0 22,194 0-23,98-122 37,-146 50-36,-146 72 13,0-25-14,25 1 31</inkml:trace>
    </iact:actionData>
  </iact:action>
  <iact:action type="add" startTime="73411">
    <iact:property name="dataType"/>
    <iact:actionData xml:id="d11">
      <inkml:trace xmlns:inkml="http://www.w3.org/2003/InkML" xml:id="stk11" contextRef="#ctx0" brushRef="#br0">27700 7523 0,'0'24'44,"73"97"-40,-48-72 0,-25-25-1,0 25 0,24-1-1,-24-24 19,121 243-18,-96-24 28,47 24-28,-47-194-1,23 72 26,-24 25-25,-24-121-2,25 24 12,-1-1-11,0-23 0,-24-25-1,49 122 28,-1 48-28,25 24 31,24-23-29,-72-123-1,-1-47 1,49 72 22,0 48-22,-25 1 28,1-49-30,-25-48 15,24 96-13,-48-96-1,25-49 9,23 72-8,1 1 28,-25 0-29,-24-49 29,0 1-29,0 23 30,0-24-29,0 25 27,0-1-27,0-23 27,0 48-27,0-49-1,0 0 27,0 25-27,-48-25 29,48 24-30,-49 25 32,-48 24-32,73-97 1,-73 49 28,-73 24-27,-25-25 28,-47 1-29,169-25 12,-243 0-11,195-24-1,-195 24 27,-97 1-24,316-25-5,0 0 2,49 0 1,-147 0 20,-120 0-21,48 48 30,0-48-30,170 0 1,24 0 8,-97 0-7,97 0-4,-48 0 13,-146 0-11,-170 0 30,-97 0-29,412 0-1,-218 0 26,-24 0-25,291 0 0,-24 0 0,49 0 5,-25 0-6,0 0-1,-146 0 29,-72 0-27,0 0 28,48 0-28,170 0-1,0 0 0,-24 0 24,-145 0-24,96 0 30,-48 0-29,121 0 0,24 0 7,-96 0-7,47 0-1,-144 0 27,-98 0-27,267 0-2,0 0 3,-170 0 25,-48 0-26,-49 0 30,97 0-29,219 0-1,-24 0 1,-25 0 22,-24 0-23,0 0 30,-25 0-29,98 0 0,-25 0 7,-48 0-7,73 0-2,-146 0 29,-73 0-28,170 0 29,25 0-29,-25 0 46,24 0-45,1-24 28,48 0-29,-24 24 29,-1 0-29,1-25 792,48 123-753,146 47-34,-121-121-7,-25 1 4,0-1 0,-24 0 14,25-24 43,-1 0-59,-73-48 73,-23-25-69,47 49-4,-96-98 23,121 98 5,-49-49-28,25 49 29,24-25-28,0 25 28,49-97 166,96 48-195,-120 73 16,-1-24-16</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95.52325" units="1/cm"/>
          <inkml:channelProperty channel="Y" name="resolution" value="55.95855" units="1/cm"/>
          <inkml:channelProperty channel="T" name="resolution" value="1" units="1/dev"/>
        </inkml:channelProperties>
      </inkml:inkSource>
      <inkml:timestamp xml:id="ts0" timeString="2025-03-27T03:25:07.928"/>
    </inkml:context>
    <inkml:brush xml:id="br0">
      <inkml:brushProperty name="width" value="0.05292" units="cm"/>
      <inkml:brushProperty name="height" value="0.05292" units="cm"/>
      <inkml:brushProperty name="color" value="#C00000"/>
    </inkml:brush>
  </inkml:definitions>
  <iact:action type="add" startTime="3977">
    <iact:property name="dataType"/>
    <iact:actionData xml:id="d0">
      <inkml:trace xmlns:inkml="http://www.w3.org/2003/InkML" xml:id="stk0" contextRef="#ctx0" brushRef="#br0">1918 13226 0,'73'0'56,"73"0"-54,-74 0 9,74 0-8,-49 0-1,195 72 26,120-72-25,-315 0 11,195 0-11,-244 0-3,171 0 30,-146-24-27,-49 24 102,24-24-103,-23 24 23,23 0-21,-24 0-4,25 0 3,0 0 23,96 0-24,-48 0 29,-24 0-27,-49 0 26,1 0-27</inkml:trace>
    </iact:actionData>
  </iact:action>
  <iact:action type="add" startTime="6371">
    <iact:property name="dataType"/>
    <iact:actionData xml:id="d1">
      <inkml:trace xmlns:inkml="http://www.w3.org/2003/InkML" xml:id="stk1" contextRef="#ctx0" brushRef="#br0">5730 13007 0,'97'-24'133,"97"24"-129,-121 0 26,48 0-26,-97 0 9,25 0-11,-25 0 29,1 0 3,23 0-32,-24 0 30,25 0-30,-25 0 29,25 0-28,-1 0 60,1 0-61,-1 0 30,1 0-30,-25 0-1,1 0 29</inkml:trace>
    </iact:actionData>
  </iact:action>
  <iact:action type="add" startTime="8514">
    <iact:property name="dataType"/>
    <iact:actionData xml:id="d2">
      <inkml:trace xmlns:inkml="http://www.w3.org/2003/InkML" xml:id="stk2" contextRef="#ctx0" brushRef="#br0">11483 9100 0,'97'0'107,"292"73"-104,-316-73 0,-25 0-2,146 24 24,-121-24 7,-24 0 12</inkml:trace>
    </iact:actionData>
  </iact:action>
  <iact:action type="add" startTime="18884">
    <iact:property name="dataType"/>
    <iact:actionData xml:id="d3">
      <inkml:trace xmlns:inkml="http://www.w3.org/2003/InkML" xml:id="stk3" contextRef="#ctx0" brushRef="#br0">18839 6673 0,'195'0'86,"800"0"-84,-874 0 11,292 0-10,-243 0 7,121 0-6,-169 0-1,-1 0-2,170 0 25,146 0-21,-388 0-5,48 0 1,73 25 26,-73-25-24,-73 0 1,1 0 81,-1 0-82</inkml:trace>
    </iact:actionData>
  </iact:action>
  <iact:action type="add" startTime="24571">
    <iact:property name="dataType"/>
    <iact:actionData xml:id="d4">
      <inkml:trace xmlns:inkml="http://www.w3.org/2003/InkML" xml:id="stk4" contextRef="#ctx0" brushRef="#br0">26001 9513 0,'0'-25'46,"0"1"-45,49 24 61,48 0-60,-73 0 1,73 0 30,49 0-30,-1 0 28,-72 0-29,-24 0 29,24 0-29,-25 0 68</inkml:trace>
    </iact:actionData>
  </iact:action>
  <iact:action type="add" startTime="29127">
    <iact:property name="dataType"/>
    <iact:actionData xml:id="d5">
      <inkml:trace xmlns:inkml="http://www.w3.org/2003/InkML" xml:id="stk5" contextRef="#ctx0" brushRef="#br0">26365 8712 0,'24'0'122,"171"0"-120,23 0 57,171 0-55,-317 0-2,-47 0 23,242 0-23,-97 0 59,-146 0-59,0 0 2,1 0 21,-1 0-22,0 0 27,25 0-27</inkml:trace>
    </iact:actionData>
  </iact:action>
  <iact:action type="add" startTime="42309">
    <iact:property name="dataType"/>
    <iact:actionData xml:id="d6">
      <inkml:trace xmlns:inkml="http://www.w3.org/2003/InkML" xml:id="stk6" contextRef="#ctx0" brushRef="#br0">15708 14196 0,'72'0'39,"98"0"-36,-97 0 1,-24 0-2,339 0 38,-121 0-37,-194 0-1,-24 0 1,96 0 23,49 0-24,-169 0 12,-1 0-11,0 0 28,1 0-29,-1 25 29,0-25 3,0 0-31,1 0-1,23 0 26,-24 0-24,1 0 26,-1 0 45,25 0-72,-1 0-3,1 0 28,96-25-25,-120 25-1,-1 0-1,0 0 37,25 0 218</inkml:trace>
    </iact:actionData>
  </iact:action>
  <iact:action type="add" startTime="44521">
    <iact:property name="dataType"/>
    <iact:actionData xml:id="d7">
      <inkml:trace xmlns:inkml="http://www.w3.org/2003/InkML" xml:id="stk7" contextRef="#ctx0" brushRef="#br0">19398 13711 0,'48'0'151,"25"-49"-148,-24 49 40,-1-24-11,-24 24 14,25 0-43,48 0 57,-24 0-58</inkml:trace>
    </iact:actionData>
  </iact:action>
  <iact:action type="add" startTime="54932">
    <iact:property name="dataType"/>
    <iact:actionData xml:id="d8">
      <inkml:trace xmlns:inkml="http://www.w3.org/2003/InkML" xml:id="stk8" contextRef="#ctx0" brushRef="#br0">18936 14560 0,'146'25'127,"-73"-25"-123,0 0 0,24 24-1,-24-24-2,-1 0 20,147 0-18,-170 0-3,-25 0 3,24 0 24,1 0-25,-25 0 30,25 0 48</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28C82-CA69-4C24-80B0-668ACBAF35BA}" type="datetimeFigureOut">
              <a:rPr lang="en-US" smtClean="0"/>
              <a:pPr/>
              <a:t>11/22/2025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D1793F-0F1D-49B1-A0BA-855CC243B45D}" type="slidenum">
              <a:rPr lang="en-US" smtClean="0"/>
              <a:pPr/>
              <a:t>‹#›</a:t>
            </a:fld>
            <a:endParaRPr lang="en-US"/>
          </a:p>
        </p:txBody>
      </p:sp>
    </p:spTree>
    <p:extLst>
      <p:ext uri="{BB962C8B-B14F-4D97-AF65-F5344CB8AC3E}">
        <p14:creationId xmlns:p14="http://schemas.microsoft.com/office/powerpoint/2010/main" val="1722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1793F-0F1D-49B1-A0BA-855CC243B45D}" type="slidenum">
              <a:rPr lang="en-US" smtClean="0"/>
              <a:pPr/>
              <a:t>1</a:t>
            </a:fld>
            <a:endParaRPr lang="en-US"/>
          </a:p>
        </p:txBody>
      </p:sp>
    </p:spTree>
    <p:extLst>
      <p:ext uri="{BB962C8B-B14F-4D97-AF65-F5344CB8AC3E}">
        <p14:creationId xmlns:p14="http://schemas.microsoft.com/office/powerpoint/2010/main" val="426200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492876"/>
            <a:ext cx="2844800" cy="365125"/>
          </a:xfrm>
        </p:spPr>
        <p:txBody>
          <a:bodyPr/>
          <a:lstStyle>
            <a:lvl1pPr>
              <a:defRPr>
                <a:solidFill>
                  <a:schemeClr val="bg1">
                    <a:lumMod val="95000"/>
                  </a:schemeClr>
                </a:solidFill>
              </a:defRPr>
            </a:lvl1pPr>
          </a:lstStyle>
          <a:p>
            <a:fld id="{93D0B7EC-97AF-4065-8490-7FF8346EE624}" type="datetime1">
              <a:rPr lang="en-US" smtClean="0"/>
              <a:t>11/22/2025</a:t>
            </a:fld>
            <a:endParaRPr lang="en-US"/>
          </a:p>
        </p:txBody>
      </p:sp>
      <p:sp>
        <p:nvSpPr>
          <p:cNvPr id="5" name="Footer Placeholder 4"/>
          <p:cNvSpPr>
            <a:spLocks noGrp="1"/>
          </p:cNvSpPr>
          <p:nvPr>
            <p:ph type="ftr" sz="quarter" idx="11"/>
          </p:nvPr>
        </p:nvSpPr>
        <p:spPr>
          <a:xfrm>
            <a:off x="4165600" y="6492876"/>
            <a:ext cx="3860800" cy="365125"/>
          </a:xfrm>
        </p:spPr>
        <p:txBody>
          <a:bodyPr/>
          <a:lstStyle>
            <a:lvl1pPr>
              <a:defRPr>
                <a:solidFill>
                  <a:schemeClr val="bg1">
                    <a:lumMod val="95000"/>
                  </a:schemeClr>
                </a:solidFill>
              </a:defRPr>
            </a:lvl1pPr>
          </a:lstStyle>
          <a:p>
            <a:r>
              <a:rPr lang="en-GB"/>
              <a:t>Presented by    Dr. Noshina Tariq with thanks to Dr. AKHTAR JAMIL </a:t>
            </a:r>
            <a:endParaRPr lang="en-US"/>
          </a:p>
        </p:txBody>
      </p:sp>
      <p:sp>
        <p:nvSpPr>
          <p:cNvPr id="6" name="Slide Number Placeholder 5"/>
          <p:cNvSpPr>
            <a:spLocks noGrp="1"/>
          </p:cNvSpPr>
          <p:nvPr>
            <p:ph type="sldNum" sz="quarter" idx="12"/>
          </p:nvPr>
        </p:nvSpPr>
        <p:spPr>
          <a:xfrm>
            <a:off x="8737600" y="6477001"/>
            <a:ext cx="2844800" cy="365125"/>
          </a:xfrm>
        </p:spPr>
        <p:txBody>
          <a:bodyPr/>
          <a:lstStyle>
            <a:lvl1pPr>
              <a:defRPr>
                <a:solidFill>
                  <a:schemeClr val="bg1">
                    <a:lumMod val="95000"/>
                  </a:schemeClr>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75F97B-2D48-4C66-A6C3-AC9137B3C19A}" type="datetime1">
              <a:rPr lang="en-US" smtClean="0"/>
              <a:t>11/22/2025</a:t>
            </a:fld>
            <a:endParaRPr lang="en-US"/>
          </a:p>
        </p:txBody>
      </p:sp>
      <p:sp>
        <p:nvSpPr>
          <p:cNvPr id="5" name="Footer Placeholder 4"/>
          <p:cNvSpPr>
            <a:spLocks noGrp="1"/>
          </p:cNvSpPr>
          <p:nvPr>
            <p:ph type="ftr" sz="quarter" idx="11"/>
          </p:nvPr>
        </p:nvSpPr>
        <p:spPr/>
        <p:txBody>
          <a:bodyPr/>
          <a:lstStyle/>
          <a:p>
            <a:r>
              <a:rPr lang="en-GB"/>
              <a:t>Presented by    Dr. Noshina Tariq with thanks to Dr. AKHTAR JAMIL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E89098-F16A-489F-8A47-323BCEC8C5C7}" type="datetime1">
              <a:rPr lang="en-US" smtClean="0"/>
              <a:t>11/22/2025</a:t>
            </a:fld>
            <a:endParaRPr lang="en-US"/>
          </a:p>
        </p:txBody>
      </p:sp>
      <p:sp>
        <p:nvSpPr>
          <p:cNvPr id="5" name="Footer Placeholder 4"/>
          <p:cNvSpPr>
            <a:spLocks noGrp="1"/>
          </p:cNvSpPr>
          <p:nvPr>
            <p:ph type="ftr" sz="quarter" idx="11"/>
          </p:nvPr>
        </p:nvSpPr>
        <p:spPr/>
        <p:txBody>
          <a:bodyPr/>
          <a:lstStyle/>
          <a:p>
            <a:r>
              <a:rPr lang="en-GB"/>
              <a:t>Presented by    Dr. Noshina Tariq with thanks to Dr. AKHTAR JAMIL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39719E-67E9-452A-BFAF-9209E7A7E954}" type="datetime1">
              <a:rPr lang="en-US" smtClean="0"/>
              <a:t>11/22/2025</a:t>
            </a:fld>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GB"/>
              <a:t>Presented by    Dr. Noshina Tariq with thanks to Dr. AKHTAR JAMIL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a:xfrm>
            <a:off x="609600" y="609601"/>
            <a:ext cx="10972800" cy="838200"/>
          </a:xfrm>
        </p:spPr>
        <p:txBody>
          <a:bodyPr>
            <a:noAutofit/>
          </a:bodyPr>
          <a:lstStyle>
            <a:lvl1pPr>
              <a:defRPr sz="3600" b="0">
                <a:solidFill>
                  <a:srgbClr val="0070C0"/>
                </a:solidFill>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0A260D-75EB-4BF4-995D-474348CB9DEF}" type="datetime1">
              <a:rPr lang="en-US" smtClean="0"/>
              <a:t>11/22/2025</a:t>
            </a:fld>
            <a:endParaRPr lang="en-US"/>
          </a:p>
        </p:txBody>
      </p:sp>
      <p:sp>
        <p:nvSpPr>
          <p:cNvPr id="5" name="Footer Placeholder 4"/>
          <p:cNvSpPr>
            <a:spLocks noGrp="1"/>
          </p:cNvSpPr>
          <p:nvPr>
            <p:ph type="ftr" sz="quarter" idx="11"/>
          </p:nvPr>
        </p:nvSpPr>
        <p:spPr/>
        <p:txBody>
          <a:bodyPr/>
          <a:lstStyle/>
          <a:p>
            <a:r>
              <a:rPr lang="en-GB"/>
              <a:t>Presented by    Dr. Noshina Tariq with thanks to Dr. AKHTAR JAMIL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637398-DF5B-4A2A-8898-49595F8ECAA5}" type="datetime1">
              <a:rPr lang="en-US" smtClean="0"/>
              <a:t>11/22/2025</a:t>
            </a:fld>
            <a:endParaRPr lang="en-US"/>
          </a:p>
        </p:txBody>
      </p:sp>
      <p:sp>
        <p:nvSpPr>
          <p:cNvPr id="6" name="Footer Placeholder 5"/>
          <p:cNvSpPr>
            <a:spLocks noGrp="1"/>
          </p:cNvSpPr>
          <p:nvPr>
            <p:ph type="ftr" sz="quarter" idx="11"/>
          </p:nvPr>
        </p:nvSpPr>
        <p:spPr/>
        <p:txBody>
          <a:bodyPr/>
          <a:lstStyle/>
          <a:p>
            <a:r>
              <a:rPr lang="en-GB"/>
              <a:t>Presented by    Dr. Noshina Tariq with thanks to Dr. AKHTAR JAMIL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8EE070-2E49-43A6-9387-0EC122978843}" type="datetime1">
              <a:rPr lang="en-US" smtClean="0"/>
              <a:t>11/22/2025</a:t>
            </a:fld>
            <a:endParaRPr lang="en-US"/>
          </a:p>
        </p:txBody>
      </p:sp>
      <p:sp>
        <p:nvSpPr>
          <p:cNvPr id="8" name="Footer Placeholder 7"/>
          <p:cNvSpPr>
            <a:spLocks noGrp="1"/>
          </p:cNvSpPr>
          <p:nvPr>
            <p:ph type="ftr" sz="quarter" idx="11"/>
          </p:nvPr>
        </p:nvSpPr>
        <p:spPr/>
        <p:txBody>
          <a:bodyPr/>
          <a:lstStyle/>
          <a:p>
            <a:r>
              <a:rPr lang="en-GB"/>
              <a:t>Presented by    Dr. Noshina Tariq with thanks to Dr. AKHTAR JAMIL </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41F504-5038-4DB5-802D-77A86C43729F}" type="datetime1">
              <a:rPr lang="en-US" smtClean="0"/>
              <a:t>11/22/2025</a:t>
            </a:fld>
            <a:endParaRPr lang="en-US"/>
          </a:p>
        </p:txBody>
      </p:sp>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GB"/>
              <a:t>Presented by    Dr. Noshina Tariq with thanks to Dr. AKHTAR JAMIL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userDrawn="1"/>
        </p:nvCxnSpPr>
        <p:spPr>
          <a:xfrm>
            <a:off x="609600" y="1524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90C3A-7BAB-47C4-9DFE-8BAD135EA706}" type="datetime1">
              <a:rPr lang="en-US" smtClean="0"/>
              <a:t>11/22/2025</a:t>
            </a:fld>
            <a:endParaRPr lang="en-US"/>
          </a:p>
        </p:txBody>
      </p:sp>
      <p:sp>
        <p:nvSpPr>
          <p:cNvPr id="3" name="Footer Placeholder 2"/>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8B7B6A-C3B3-4D5C-AF0F-983E45B0EB67}" type="datetime1">
              <a:rPr lang="en-US" smtClean="0"/>
              <a:t>11/22/2025</a:t>
            </a:fld>
            <a:endParaRPr lang="en-US"/>
          </a:p>
        </p:txBody>
      </p:sp>
      <p:sp>
        <p:nvSpPr>
          <p:cNvPr id="6" name="Footer Placeholder 5"/>
          <p:cNvSpPr>
            <a:spLocks noGrp="1"/>
          </p:cNvSpPr>
          <p:nvPr>
            <p:ph type="ftr" sz="quarter" idx="11"/>
          </p:nvPr>
        </p:nvSpPr>
        <p:spPr/>
        <p:txBody>
          <a:bodyPr/>
          <a:lstStyle/>
          <a:p>
            <a:r>
              <a:rPr lang="en-GB"/>
              <a:t>Presented by    Dr. Noshina Tariq with thanks to Dr. AKHTAR JAMIL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489832-76C2-4DA7-B374-723C3FCD8890}" type="datetime1">
              <a:rPr lang="en-US" smtClean="0"/>
              <a:t>11/22/2025</a:t>
            </a:fld>
            <a:endParaRPr lang="en-US"/>
          </a:p>
        </p:txBody>
      </p:sp>
      <p:sp>
        <p:nvSpPr>
          <p:cNvPr id="6" name="Footer Placeholder 5"/>
          <p:cNvSpPr>
            <a:spLocks noGrp="1"/>
          </p:cNvSpPr>
          <p:nvPr>
            <p:ph type="ftr" sz="quarter" idx="11"/>
          </p:nvPr>
        </p:nvSpPr>
        <p:spPr/>
        <p:txBody>
          <a:bodyPr/>
          <a:lstStyle/>
          <a:p>
            <a:r>
              <a:rPr lang="en-GB"/>
              <a:t>Presented by    Dr. Noshina Tariq with thanks to Dr. AKHTAR JAMIL </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1D6CDA-11BC-4FB9-AD2D-41970D93B461}"/>
              </a:ext>
            </a:extLst>
          </p:cNvPr>
          <p:cNvSpPr/>
          <p:nvPr userDrawn="1"/>
        </p:nvSpPr>
        <p:spPr>
          <a:xfrm>
            <a:off x="14400" y="182564"/>
            <a:ext cx="12158400" cy="350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828801"/>
            <a:ext cx="10972800" cy="42973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477000"/>
            <a:ext cx="2844800" cy="457200"/>
          </a:xfrm>
          <a:prstGeom prst="rect">
            <a:avLst/>
          </a:prstGeom>
        </p:spPr>
        <p:txBody>
          <a:bodyPr vert="horz" lIns="91440" tIns="45720" rIns="91440" bIns="45720" rtlCol="0" anchor="ctr"/>
          <a:lstStyle>
            <a:lvl1pPr algn="l">
              <a:defRPr sz="1200">
                <a:solidFill>
                  <a:schemeClr val="bg1">
                    <a:lumMod val="95000"/>
                  </a:schemeClr>
                </a:solidFill>
              </a:defRPr>
            </a:lvl1pPr>
          </a:lstStyle>
          <a:p>
            <a:fld id="{5A334B02-7C21-4A57-84E3-6D0C248C03A0}" type="datetime1">
              <a:rPr lang="en-US" smtClean="0"/>
              <a:t>11/22/2025</a:t>
            </a:fld>
            <a:endParaRPr lang="en-US"/>
          </a:p>
        </p:txBody>
      </p:sp>
      <p:sp>
        <p:nvSpPr>
          <p:cNvPr id="5" name="Footer Placeholder 4"/>
          <p:cNvSpPr>
            <a:spLocks noGrp="1"/>
          </p:cNvSpPr>
          <p:nvPr>
            <p:ph type="ftr" sz="quarter" idx="3"/>
          </p:nvPr>
        </p:nvSpPr>
        <p:spPr>
          <a:xfrm>
            <a:off x="4165600" y="6477000"/>
            <a:ext cx="3860800" cy="457200"/>
          </a:xfrm>
          <a:prstGeom prst="rect">
            <a:avLst/>
          </a:prstGeom>
        </p:spPr>
        <p:txBody>
          <a:bodyPr vert="horz" lIns="91440" tIns="45720" rIns="91440" bIns="45720" rtlCol="0" anchor="ctr"/>
          <a:lstStyle>
            <a:lvl1pPr algn="ctr">
              <a:defRPr sz="1200">
                <a:solidFill>
                  <a:schemeClr val="bg1">
                    <a:lumMod val="95000"/>
                  </a:schemeClr>
                </a:solidFill>
              </a:defRPr>
            </a:lvl1pPr>
          </a:lstStyle>
          <a:p>
            <a:r>
              <a:rPr lang="en-GB"/>
              <a:t>Presented by    Dr. Noshina Tariq with thanks to Dr. AKHTAR JAMIL </a:t>
            </a:r>
            <a:endParaRPr lang="en-US"/>
          </a:p>
        </p:txBody>
      </p:sp>
      <p:sp>
        <p:nvSpPr>
          <p:cNvPr id="6" name="Slide Number Placeholder 5"/>
          <p:cNvSpPr>
            <a:spLocks noGrp="1"/>
          </p:cNvSpPr>
          <p:nvPr>
            <p:ph type="sldNum" sz="quarter" idx="4"/>
          </p:nvPr>
        </p:nvSpPr>
        <p:spPr>
          <a:xfrm>
            <a:off x="8737600" y="6477000"/>
            <a:ext cx="2844800" cy="457200"/>
          </a:xfrm>
          <a:prstGeom prst="rect">
            <a:avLst/>
          </a:prstGeom>
        </p:spPr>
        <p:txBody>
          <a:bodyPr vert="horz" lIns="91440" tIns="45720" rIns="91440" bIns="45720" rtlCol="0" anchor="ctr"/>
          <a:lstStyle>
            <a:lvl1pPr algn="r">
              <a:defRPr sz="1200">
                <a:solidFill>
                  <a:schemeClr val="bg1">
                    <a:lumMod val="9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36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mihaileric.com/posts/object-detection-with-rcn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slideLayout" Target="../slideLayouts/slideLayout2.xml"/><Relationship Id="rId7" Type="http://schemas.microsoft.com/office/2011/relationships/inkAction" Target="../ink/inkAction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50.png"/><Relationship Id="rId5" Type="http://schemas.openxmlformats.org/officeDocument/2006/relationships/customXml" Target="../ink/ink1.xml"/><Relationship Id="rId4" Type="http://schemas.openxmlformats.org/officeDocument/2006/relationships/image" Target="../media/image37.jpg"/><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9.png"/><Relationship Id="rId5" Type="http://schemas.openxmlformats.org/officeDocument/2006/relationships/image" Target="../media/image39.png"/><Relationship Id="rId4" Type="http://schemas.microsoft.com/office/2011/relationships/inkAction" Target="../ink/inkAction2.xml"/></Relationships>
</file>

<file path=ppt/slides/_rels/slide38.xml.rels><?xml version="1.0" encoding="UTF-8" standalone="yes"?>
<Relationships xmlns="http://schemas.openxmlformats.org/package/2006/relationships"><Relationship Id="rId8" Type="http://schemas.microsoft.com/office/2011/relationships/inkAction" Target="../ink/inkAction3.xml"/><Relationship Id="rId3" Type="http://schemas.openxmlformats.org/officeDocument/2006/relationships/slideLayout" Target="../slideLayouts/slideLayout2.xml"/><Relationship Id="rId7" Type="http://schemas.openxmlformats.org/officeDocument/2006/relationships/image" Target="../media/image43.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2.jpg"/><Relationship Id="rId5" Type="http://schemas.openxmlformats.org/officeDocument/2006/relationships/image" Target="../media/image41.png"/><Relationship Id="rId10" Type="http://schemas.openxmlformats.org/officeDocument/2006/relationships/image" Target="../media/image38.png"/><Relationship Id="rId4" Type="http://schemas.openxmlformats.org/officeDocument/2006/relationships/image" Target="../media/image40.jpg"/><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7.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6.jpg"/><Relationship Id="rId11" Type="http://schemas.openxmlformats.org/officeDocument/2006/relationships/image" Target="../media/image38.png"/><Relationship Id="rId5" Type="http://schemas.openxmlformats.org/officeDocument/2006/relationships/image" Target="../media/image45.jpg"/><Relationship Id="rId10" Type="http://schemas.openxmlformats.org/officeDocument/2006/relationships/image" Target="../media/image49.png"/><Relationship Id="rId4" Type="http://schemas.openxmlformats.org/officeDocument/2006/relationships/image" Target="../media/image44.jpg"/><Relationship Id="rId9" Type="http://schemas.microsoft.com/office/2011/relationships/inkAction" Target="../ink/inkAction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1.png"/><Relationship Id="rId5" Type="http://schemas.microsoft.com/office/2011/relationships/inkAction" Target="../ink/inkAction5.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8.png"/><Relationship Id="rId5" Type="http://schemas.openxmlformats.org/officeDocument/2006/relationships/image" Target="../media/image52.png"/><Relationship Id="rId4" Type="http://schemas.microsoft.com/office/2011/relationships/inkAction" Target="../ink/inkAction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8.png"/><Relationship Id="rId5" Type="http://schemas.openxmlformats.org/officeDocument/2006/relationships/image" Target="../media/image53.png"/><Relationship Id="rId4" Type="http://schemas.microsoft.com/office/2011/relationships/inkAction" Target="../ink/inkAction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5.png"/><Relationship Id="rId5" Type="http://schemas.microsoft.com/office/2011/relationships/inkAction" Target="../ink/inkAction8.xml"/><Relationship Id="rId4" Type="http://schemas.openxmlformats.org/officeDocument/2006/relationships/image" Target="../media/image51.jp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7.png"/><Relationship Id="rId5" Type="http://schemas.microsoft.com/office/2011/relationships/inkAction" Target="../ink/inkAction9.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9.png"/><Relationship Id="rId5" Type="http://schemas.microsoft.com/office/2011/relationships/inkAction" Target="../ink/inkAction10.xml"/><Relationship Id="rId4" Type="http://schemas.openxmlformats.org/officeDocument/2006/relationships/image" Target="../media/image55.jp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D2EA93-F4AD-4577-A591-4502C03D9E15}" type="datetime1">
              <a:rPr lang="en-US" smtClean="0"/>
              <a:t>11/22/2025</a:t>
            </a:fld>
            <a:endParaRPr lang="en-US" dirty="0"/>
          </a:p>
        </p:txBody>
      </p:sp>
      <p:sp>
        <p:nvSpPr>
          <p:cNvPr id="5" name="Footer Placeholder 4"/>
          <p:cNvSpPr>
            <a:spLocks noGrp="1"/>
          </p:cNvSpPr>
          <p:nvPr>
            <p:ph type="ftr" sz="quarter" idx="11"/>
          </p:nvPr>
        </p:nvSpPr>
        <p:spPr/>
        <p:txBody>
          <a:bodyPr/>
          <a:lstStyle/>
          <a:p>
            <a:r>
              <a:rPr lang="en-GB" dirty="0"/>
              <a:t>Presented by    Dr. Noshina Tariq with thanks to Dr. AKHTAR JAMIL </a:t>
            </a:r>
            <a:endParaRPr lang="en-US" dirty="0"/>
          </a:p>
        </p:txBody>
      </p:sp>
      <p:sp>
        <p:nvSpPr>
          <p:cNvPr id="8" name="TextBox 7"/>
          <p:cNvSpPr txBox="1"/>
          <p:nvPr/>
        </p:nvSpPr>
        <p:spPr>
          <a:xfrm>
            <a:off x="304800" y="440891"/>
            <a:ext cx="7239000" cy="646331"/>
          </a:xfrm>
          <a:prstGeom prst="rect">
            <a:avLst/>
          </a:prstGeom>
          <a:noFill/>
        </p:spPr>
        <p:txBody>
          <a:bodyPr wrap="square" rtlCol="0">
            <a:spAutoFit/>
          </a:bodyPr>
          <a:lstStyle/>
          <a:p>
            <a:r>
              <a:rPr lang="en-US" b="1" dirty="0">
                <a:solidFill>
                  <a:schemeClr val="tx2"/>
                </a:solidFill>
                <a:latin typeface="arial" panose="020B0604020202020204" pitchFamily="34" charset="0"/>
              </a:rPr>
              <a:t>National University of Computer and Emerging Sciences,</a:t>
            </a:r>
          </a:p>
          <a:p>
            <a:r>
              <a:rPr lang="en-US" b="1" dirty="0">
                <a:solidFill>
                  <a:schemeClr val="tx2"/>
                </a:solidFill>
                <a:latin typeface="arial" panose="020B0604020202020204" pitchFamily="34" charset="0"/>
              </a:rPr>
              <a:t>Islamabad, Pakistan</a:t>
            </a:r>
            <a:endParaRPr lang="en-US" b="1" dirty="0">
              <a:solidFill>
                <a:schemeClr val="tx2"/>
              </a:solidFill>
            </a:endParaRPr>
          </a:p>
        </p:txBody>
      </p:sp>
      <p:sp>
        <p:nvSpPr>
          <p:cNvPr id="9" name="AutoShape 8"/>
          <p:cNvSpPr>
            <a:spLocks noChangeArrowheads="1"/>
          </p:cNvSpPr>
          <p:nvPr/>
        </p:nvSpPr>
        <p:spPr bwMode="auto">
          <a:xfrm>
            <a:off x="2400301" y="2589242"/>
            <a:ext cx="7391399" cy="838201"/>
          </a:xfrm>
          <a:prstGeom prst="roundRect">
            <a:avLst>
              <a:gd name="adj" fmla="val 16667"/>
            </a:avLst>
          </a:prstGeom>
          <a:solidFill>
            <a:srgbClr val="002060"/>
          </a:solidFill>
          <a:ln w="9525">
            <a:solidFill>
              <a:schemeClr val="tx1"/>
            </a:solidFill>
            <a:round/>
            <a:headEnd/>
            <a:tailEnd/>
          </a:ln>
          <a:effectLst>
            <a:outerShdw dist="45791" dir="3378596" algn="ctr" rotWithShape="0">
              <a:schemeClr val="bg2"/>
            </a:outerShdw>
          </a:effectLst>
        </p:spPr>
        <p:txBody>
          <a:bodyPr wrap="none" anchor="ctr"/>
          <a:lstStyle/>
          <a:p>
            <a:pPr algn="ctr">
              <a:spcBef>
                <a:spcPct val="50000"/>
              </a:spcBef>
            </a:pPr>
            <a:r>
              <a:rPr lang="en-US" sz="3200" dirty="0">
                <a:solidFill>
                  <a:schemeClr val="bg1"/>
                </a:solidFill>
              </a:rPr>
              <a:t>R – CNN Family</a:t>
            </a:r>
          </a:p>
        </p:txBody>
      </p:sp>
      <p:sp>
        <p:nvSpPr>
          <p:cNvPr id="10" name="Text Box 10"/>
          <p:cNvSpPr txBox="1">
            <a:spLocks noChangeArrowheads="1"/>
          </p:cNvSpPr>
          <p:nvPr/>
        </p:nvSpPr>
        <p:spPr bwMode="auto">
          <a:xfrm>
            <a:off x="2552700" y="4829633"/>
            <a:ext cx="7086600" cy="861774"/>
          </a:xfrm>
          <a:prstGeom prst="rect">
            <a:avLst/>
          </a:prstGeom>
          <a:noFill/>
          <a:ln w="9525">
            <a:noFill/>
            <a:miter lim="800000"/>
            <a:headEnd/>
            <a:tailEnd/>
          </a:ln>
          <a:effectLst/>
        </p:spPr>
        <p:txBody>
          <a:bodyPr>
            <a:spAutoFit/>
          </a:bodyPr>
          <a:lstStyle/>
          <a:p>
            <a:pPr algn="ctr">
              <a:spcBef>
                <a:spcPct val="50000"/>
              </a:spcBef>
            </a:pPr>
            <a:r>
              <a:rPr lang="en-GB" sz="2000" b="1" dirty="0">
                <a:solidFill>
                  <a:srgbClr val="002060"/>
                </a:solidFill>
                <a:latin typeface="Arial" charset="0"/>
              </a:rPr>
              <a:t>Dr. `Noshina Tariq</a:t>
            </a:r>
          </a:p>
          <a:p>
            <a:pPr algn="ctr">
              <a:spcBef>
                <a:spcPct val="50000"/>
              </a:spcBef>
            </a:pPr>
            <a:r>
              <a:rPr lang="en-GB" sz="2000" b="1" dirty="0">
                <a:solidFill>
                  <a:srgbClr val="002060"/>
                </a:solidFill>
                <a:latin typeface="Arial" charset="0"/>
              </a:rPr>
              <a:t>Department of AI and DS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a:t>
            </a:fld>
            <a:endParaRPr lang="en-US"/>
          </a:p>
        </p:txBody>
      </p:sp>
      <p:sp>
        <p:nvSpPr>
          <p:cNvPr id="3" name="TextBox 2"/>
          <p:cNvSpPr txBox="1"/>
          <p:nvPr/>
        </p:nvSpPr>
        <p:spPr>
          <a:xfrm>
            <a:off x="2514600" y="3842753"/>
            <a:ext cx="7391400" cy="523220"/>
          </a:xfrm>
          <a:prstGeom prst="rect">
            <a:avLst/>
          </a:prstGeom>
          <a:noFill/>
        </p:spPr>
        <p:txBody>
          <a:bodyPr wrap="square" rtlCol="0">
            <a:spAutoFit/>
          </a:bodyPr>
          <a:lstStyle/>
          <a:p>
            <a:pPr algn="ctr">
              <a:spcBef>
                <a:spcPct val="50000"/>
              </a:spcBef>
            </a:pPr>
            <a:r>
              <a:rPr lang="en-US" sz="2800" b="1" dirty="0"/>
              <a:t>CS-4025: Deep </a:t>
            </a:r>
            <a:r>
              <a:rPr lang="en-US" sz="2800" b="1"/>
              <a:t>Learning </a:t>
            </a:r>
            <a:endParaRPr lang="en-US" sz="2800" b="1" dirty="0"/>
          </a:p>
        </p:txBody>
      </p:sp>
      <p:pic>
        <p:nvPicPr>
          <p:cNvPr id="4098" name="Picture 2" descr="National University of Computer and Emerging Sciences - Wikipedia">
            <a:extLst>
              <a:ext uri="{FF2B5EF4-FFF2-40B4-BE49-F238E27FC236}">
                <a16:creationId xmlns:a16="http://schemas.microsoft.com/office/drawing/2014/main" id="{E0F510F5-0228-44A0-926A-4D4211F68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1979" y="228600"/>
            <a:ext cx="1223315" cy="1223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937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1BCA078-BFC6-F04F-6AEF-F990305852D9}"/>
              </a:ext>
            </a:extLst>
          </p:cNvPr>
          <p:cNvSpPr>
            <a:spLocks noGrp="1"/>
          </p:cNvSpPr>
          <p:nvPr>
            <p:ph type="dt" sz="half" idx="10"/>
          </p:nvPr>
        </p:nvSpPr>
        <p:spPr/>
        <p:txBody>
          <a:bodyPr/>
          <a:lstStyle/>
          <a:p>
            <a:fld id="{829BBB16-4BE6-4E09-A026-0AB3A10351D9}" type="datetime1">
              <a:rPr lang="en-US" smtClean="0"/>
              <a:t>11/22/2025</a:t>
            </a:fld>
            <a:endParaRPr lang="en-US"/>
          </a:p>
        </p:txBody>
      </p:sp>
      <p:sp>
        <p:nvSpPr>
          <p:cNvPr id="10" name="Footer Placeholder 9">
            <a:extLst>
              <a:ext uri="{FF2B5EF4-FFF2-40B4-BE49-F238E27FC236}">
                <a16:creationId xmlns:a16="http://schemas.microsoft.com/office/drawing/2014/main" id="{0AFE9C3C-BBD1-75AD-4565-1B2AE7927E85}"/>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11" name="Slide Number Placeholder 10">
            <a:extLst>
              <a:ext uri="{FF2B5EF4-FFF2-40B4-BE49-F238E27FC236}">
                <a16:creationId xmlns:a16="http://schemas.microsoft.com/office/drawing/2014/main" id="{EA74358D-621C-C24C-C4AD-0EB7165745F1}"/>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3" name="Content Placeholder 2">
            <a:extLst>
              <a:ext uri="{FF2B5EF4-FFF2-40B4-BE49-F238E27FC236}">
                <a16:creationId xmlns:a16="http://schemas.microsoft.com/office/drawing/2014/main" id="{AF451202-86FA-7E33-B302-77E6500D1EB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975BF48-8CEA-93F8-667E-904DCB0BE52F}"/>
              </a:ext>
            </a:extLst>
          </p:cNvPr>
          <p:cNvPicPr>
            <a:picLocks noChangeAspect="1"/>
          </p:cNvPicPr>
          <p:nvPr/>
        </p:nvPicPr>
        <p:blipFill>
          <a:blip r:embed="rId2"/>
          <a:stretch>
            <a:fillRect/>
          </a:stretch>
        </p:blipFill>
        <p:spPr>
          <a:xfrm>
            <a:off x="1343025" y="28575"/>
            <a:ext cx="9505950" cy="6524625"/>
          </a:xfrm>
          <a:prstGeom prst="rect">
            <a:avLst/>
          </a:prstGeom>
        </p:spPr>
      </p:pic>
    </p:spTree>
    <p:extLst>
      <p:ext uri="{BB962C8B-B14F-4D97-AF65-F5344CB8AC3E}">
        <p14:creationId xmlns:p14="http://schemas.microsoft.com/office/powerpoint/2010/main" val="43760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EF7FF882-75BF-BDF5-A5AB-A635B7C3C96C}"/>
              </a:ext>
            </a:extLst>
          </p:cNvPr>
          <p:cNvSpPr>
            <a:spLocks noGrp="1"/>
          </p:cNvSpPr>
          <p:nvPr>
            <p:ph idx="1"/>
          </p:nvPr>
        </p:nvSpPr>
        <p:spPr>
          <a:xfrm>
            <a:off x="609600" y="1600201"/>
            <a:ext cx="6477000" cy="4525963"/>
          </a:xfrm>
        </p:spPr>
        <p:txBody>
          <a:bodyPr>
            <a:normAutofit fontScale="92500" lnSpcReduction="10000"/>
          </a:bodyPr>
          <a:lstStyle/>
          <a:p>
            <a:pPr marL="176502" marR="755317" indent="-165856">
              <a:spcBef>
                <a:spcPts val="366"/>
              </a:spcBef>
              <a:buFont typeface="Arial MT"/>
              <a:buChar char="•"/>
              <a:tabLst>
                <a:tab pos="177623" algn="l"/>
              </a:tabLst>
            </a:pPr>
            <a:r>
              <a:rPr lang="en-US" sz="3200" dirty="0">
                <a:latin typeface="Calibri"/>
                <a:cs typeface="Calibri"/>
              </a:rPr>
              <a:t>R-CNN</a:t>
            </a:r>
            <a:r>
              <a:rPr lang="en-US" sz="3200" spc="-22" dirty="0">
                <a:latin typeface="Calibri"/>
                <a:cs typeface="Calibri"/>
              </a:rPr>
              <a:t> </a:t>
            </a:r>
            <a:r>
              <a:rPr lang="en-US" sz="3200" dirty="0">
                <a:latin typeface="Calibri"/>
                <a:cs typeface="Calibri"/>
              </a:rPr>
              <a:t>(</a:t>
            </a:r>
            <a:r>
              <a:rPr lang="en-US" sz="3200" dirty="0" err="1">
                <a:latin typeface="Calibri"/>
                <a:cs typeface="Calibri"/>
              </a:rPr>
              <a:t>Girshick</a:t>
            </a:r>
            <a:r>
              <a:rPr lang="en-US" sz="3200" spc="-9" dirty="0">
                <a:latin typeface="Calibri"/>
                <a:cs typeface="Calibri"/>
              </a:rPr>
              <a:t> </a:t>
            </a:r>
            <a:r>
              <a:rPr lang="en-US" sz="3200" dirty="0">
                <a:latin typeface="Calibri"/>
                <a:cs typeface="Calibri"/>
              </a:rPr>
              <a:t>et</a:t>
            </a:r>
            <a:r>
              <a:rPr lang="en-US" sz="3200" spc="-26" dirty="0">
                <a:latin typeface="Calibri"/>
                <a:cs typeface="Calibri"/>
              </a:rPr>
              <a:t> </a:t>
            </a:r>
            <a:r>
              <a:rPr lang="en-US" sz="3200" dirty="0">
                <a:latin typeface="Calibri"/>
                <a:cs typeface="Calibri"/>
              </a:rPr>
              <a:t>al.,</a:t>
            </a:r>
            <a:r>
              <a:rPr lang="en-US" sz="3200" spc="-4" dirty="0">
                <a:latin typeface="Calibri"/>
                <a:cs typeface="Calibri"/>
              </a:rPr>
              <a:t> </a:t>
            </a:r>
            <a:r>
              <a:rPr lang="en-US" sz="3200" dirty="0">
                <a:latin typeface="Calibri"/>
                <a:cs typeface="Calibri"/>
              </a:rPr>
              <a:t>2014)</a:t>
            </a:r>
            <a:r>
              <a:rPr lang="en-US" sz="3200" spc="-13" dirty="0">
                <a:latin typeface="Calibri"/>
                <a:cs typeface="Calibri"/>
              </a:rPr>
              <a:t> </a:t>
            </a:r>
            <a:r>
              <a:rPr lang="en-US" sz="3200" dirty="0">
                <a:latin typeface="Calibri"/>
                <a:cs typeface="Calibri"/>
              </a:rPr>
              <a:t>is</a:t>
            </a:r>
            <a:r>
              <a:rPr lang="en-US" sz="3200" spc="-9" dirty="0">
                <a:latin typeface="Calibri"/>
                <a:cs typeface="Calibri"/>
              </a:rPr>
              <a:t> </a:t>
            </a:r>
            <a:r>
              <a:rPr lang="en-US" sz="3200" dirty="0">
                <a:latin typeface="Calibri"/>
                <a:cs typeface="Calibri"/>
              </a:rPr>
              <a:t>short</a:t>
            </a:r>
            <a:r>
              <a:rPr lang="en-US" sz="3200" spc="-4" dirty="0">
                <a:latin typeface="Calibri"/>
                <a:cs typeface="Calibri"/>
              </a:rPr>
              <a:t> </a:t>
            </a:r>
            <a:r>
              <a:rPr lang="en-US" sz="3200" spc="-22" dirty="0">
                <a:latin typeface="Calibri"/>
                <a:cs typeface="Calibri"/>
              </a:rPr>
              <a:t>for 	</a:t>
            </a:r>
            <a:r>
              <a:rPr lang="en-US" sz="3200" spc="-9" dirty="0">
                <a:latin typeface="Calibri"/>
                <a:cs typeface="Calibri"/>
              </a:rPr>
              <a:t>“</a:t>
            </a:r>
            <a:r>
              <a:rPr lang="en-US" sz="3200" i="1" spc="-9" dirty="0">
                <a:solidFill>
                  <a:srgbClr val="FF0000"/>
                </a:solidFill>
                <a:latin typeface="Calibri"/>
                <a:cs typeface="Calibri"/>
              </a:rPr>
              <a:t>Region-</a:t>
            </a:r>
            <a:r>
              <a:rPr lang="en-US" sz="3200" i="1" dirty="0">
                <a:solidFill>
                  <a:srgbClr val="FF0000"/>
                </a:solidFill>
                <a:latin typeface="Calibri"/>
                <a:cs typeface="Calibri"/>
              </a:rPr>
              <a:t>based</a:t>
            </a:r>
            <a:r>
              <a:rPr lang="en-US" sz="3200" i="1" spc="-40" dirty="0">
                <a:solidFill>
                  <a:srgbClr val="FF0000"/>
                </a:solidFill>
                <a:latin typeface="Calibri"/>
                <a:cs typeface="Calibri"/>
              </a:rPr>
              <a:t> </a:t>
            </a:r>
            <a:r>
              <a:rPr lang="en-US" sz="3200" i="1" dirty="0">
                <a:solidFill>
                  <a:srgbClr val="FF0000"/>
                </a:solidFill>
                <a:latin typeface="Calibri"/>
                <a:cs typeface="Calibri"/>
              </a:rPr>
              <a:t>Convolutional</a:t>
            </a:r>
            <a:r>
              <a:rPr lang="en-US" sz="3200" i="1" spc="-40" dirty="0">
                <a:solidFill>
                  <a:srgbClr val="FF0000"/>
                </a:solidFill>
                <a:latin typeface="Calibri"/>
                <a:cs typeface="Calibri"/>
              </a:rPr>
              <a:t> </a:t>
            </a:r>
            <a:r>
              <a:rPr lang="en-US" sz="3200" i="1" spc="-9" dirty="0">
                <a:solidFill>
                  <a:srgbClr val="FF0000"/>
                </a:solidFill>
                <a:latin typeface="Calibri"/>
                <a:cs typeface="Calibri"/>
              </a:rPr>
              <a:t>Neural 	Networks</a:t>
            </a:r>
            <a:r>
              <a:rPr lang="en-US" sz="3200" spc="-9" dirty="0">
                <a:latin typeface="Calibri"/>
                <a:cs typeface="Calibri"/>
              </a:rPr>
              <a:t>”.</a:t>
            </a:r>
            <a:endParaRPr lang="en-US" sz="3200" dirty="0">
              <a:latin typeface="Calibri"/>
              <a:cs typeface="Calibri"/>
            </a:endParaRPr>
          </a:p>
          <a:p>
            <a:pPr marL="177062" indent="-165856">
              <a:buFont typeface="Arial MT"/>
              <a:buChar char="•"/>
              <a:tabLst>
                <a:tab pos="177062" algn="l"/>
              </a:tabLst>
            </a:pPr>
            <a:r>
              <a:rPr lang="en-US" sz="3200" dirty="0">
                <a:latin typeface="Calibri"/>
                <a:cs typeface="Calibri"/>
              </a:rPr>
              <a:t>The</a:t>
            </a:r>
            <a:r>
              <a:rPr lang="en-US" sz="3200" spc="-26" dirty="0">
                <a:latin typeface="Calibri"/>
                <a:cs typeface="Calibri"/>
              </a:rPr>
              <a:t> </a:t>
            </a:r>
            <a:r>
              <a:rPr lang="en-US" sz="3200" dirty="0">
                <a:latin typeface="Calibri"/>
                <a:cs typeface="Calibri"/>
              </a:rPr>
              <a:t>main</a:t>
            </a:r>
            <a:r>
              <a:rPr lang="en-US" sz="3200" spc="-22" dirty="0">
                <a:latin typeface="Calibri"/>
                <a:cs typeface="Calibri"/>
              </a:rPr>
              <a:t> </a:t>
            </a:r>
            <a:r>
              <a:rPr lang="en-US" sz="3200" dirty="0">
                <a:latin typeface="Calibri"/>
                <a:cs typeface="Calibri"/>
              </a:rPr>
              <a:t>idea</a:t>
            </a:r>
            <a:r>
              <a:rPr lang="en-US" sz="3200" spc="-18" dirty="0">
                <a:latin typeface="Calibri"/>
                <a:cs typeface="Calibri"/>
              </a:rPr>
              <a:t> </a:t>
            </a:r>
            <a:r>
              <a:rPr lang="en-US" sz="3200" dirty="0">
                <a:latin typeface="Calibri"/>
                <a:cs typeface="Calibri"/>
              </a:rPr>
              <a:t>is</a:t>
            </a:r>
            <a:r>
              <a:rPr lang="en-US" sz="3200" spc="-22" dirty="0">
                <a:latin typeface="Calibri"/>
                <a:cs typeface="Calibri"/>
              </a:rPr>
              <a:t> </a:t>
            </a:r>
            <a:r>
              <a:rPr lang="en-US" sz="3200" dirty="0">
                <a:latin typeface="Calibri"/>
                <a:cs typeface="Calibri"/>
              </a:rPr>
              <a:t>composed</a:t>
            </a:r>
            <a:r>
              <a:rPr lang="en-US" sz="3200" spc="-26" dirty="0">
                <a:latin typeface="Calibri"/>
                <a:cs typeface="Calibri"/>
              </a:rPr>
              <a:t> </a:t>
            </a:r>
            <a:r>
              <a:rPr lang="en-US" sz="3200" dirty="0">
                <a:latin typeface="Calibri"/>
                <a:cs typeface="Calibri"/>
              </a:rPr>
              <a:t>of</a:t>
            </a:r>
            <a:r>
              <a:rPr lang="en-US" sz="3200" spc="-26" dirty="0">
                <a:latin typeface="Calibri"/>
                <a:cs typeface="Calibri"/>
              </a:rPr>
              <a:t> </a:t>
            </a:r>
            <a:r>
              <a:rPr lang="en-US" sz="3200" dirty="0">
                <a:latin typeface="Calibri"/>
                <a:cs typeface="Calibri"/>
              </a:rPr>
              <a:t>following</a:t>
            </a:r>
            <a:r>
              <a:rPr lang="en-US" sz="3200" spc="-44" dirty="0">
                <a:latin typeface="Calibri"/>
                <a:cs typeface="Calibri"/>
              </a:rPr>
              <a:t> </a:t>
            </a:r>
            <a:r>
              <a:rPr lang="en-US" sz="3200" spc="-9" dirty="0">
                <a:latin typeface="Calibri"/>
                <a:cs typeface="Calibri"/>
              </a:rPr>
              <a:t>steps:</a:t>
            </a:r>
            <a:endParaRPr lang="en-US" sz="3200" dirty="0">
              <a:latin typeface="Calibri"/>
              <a:cs typeface="Calibri"/>
            </a:endParaRPr>
          </a:p>
          <a:p>
            <a:pPr marL="508774" marR="4483" lvl="1" indent="-164735">
              <a:spcBef>
                <a:spcPts val="415"/>
              </a:spcBef>
              <a:buFont typeface="Arial MT"/>
              <a:buChar char="•"/>
              <a:tabLst>
                <a:tab pos="509895" algn="l"/>
              </a:tabLst>
            </a:pPr>
            <a:r>
              <a:rPr lang="en-US" dirty="0">
                <a:latin typeface="Calibri"/>
                <a:cs typeface="Calibri"/>
              </a:rPr>
              <a:t>Find</a:t>
            </a:r>
            <a:r>
              <a:rPr lang="en-US" spc="26" dirty="0">
                <a:latin typeface="Calibri"/>
                <a:cs typeface="Calibri"/>
              </a:rPr>
              <a:t> </a:t>
            </a:r>
            <a:r>
              <a:rPr lang="en-US" i="1" dirty="0">
                <a:solidFill>
                  <a:srgbClr val="FF0000"/>
                </a:solidFill>
                <a:latin typeface="Calibri"/>
                <a:cs typeface="Calibri"/>
              </a:rPr>
              <a:t>Region</a:t>
            </a:r>
            <a:r>
              <a:rPr lang="en-US" i="1" spc="31" dirty="0">
                <a:solidFill>
                  <a:srgbClr val="FF0000"/>
                </a:solidFill>
                <a:latin typeface="Calibri"/>
                <a:cs typeface="Calibri"/>
              </a:rPr>
              <a:t> </a:t>
            </a:r>
            <a:r>
              <a:rPr lang="en-US" i="1" dirty="0">
                <a:solidFill>
                  <a:srgbClr val="FF0000"/>
                </a:solidFill>
                <a:latin typeface="Calibri"/>
                <a:cs typeface="Calibri"/>
              </a:rPr>
              <a:t>Proposals</a:t>
            </a:r>
            <a:r>
              <a:rPr lang="en-US" dirty="0">
                <a:latin typeface="Calibri"/>
                <a:cs typeface="Calibri"/>
              </a:rPr>
              <a:t>:</a:t>
            </a:r>
            <a:r>
              <a:rPr lang="en-US" spc="31" dirty="0">
                <a:latin typeface="Calibri"/>
                <a:cs typeface="Calibri"/>
              </a:rPr>
              <a:t> </a:t>
            </a:r>
            <a:r>
              <a:rPr lang="en-US" dirty="0">
                <a:latin typeface="Calibri"/>
                <a:cs typeface="Calibri"/>
              </a:rPr>
              <a:t>Smaller</a:t>
            </a:r>
            <a:r>
              <a:rPr lang="en-US" spc="31" dirty="0">
                <a:latin typeface="Calibri"/>
                <a:cs typeface="Calibri"/>
              </a:rPr>
              <a:t> </a:t>
            </a:r>
            <a:r>
              <a:rPr lang="en-US" dirty="0">
                <a:latin typeface="Calibri"/>
                <a:cs typeface="Calibri"/>
              </a:rPr>
              <a:t>parts</a:t>
            </a:r>
            <a:r>
              <a:rPr lang="en-US" spc="26" dirty="0">
                <a:latin typeface="Calibri"/>
                <a:cs typeface="Calibri"/>
              </a:rPr>
              <a:t> </a:t>
            </a:r>
            <a:r>
              <a:rPr lang="en-US" dirty="0">
                <a:latin typeface="Calibri"/>
                <a:cs typeface="Calibri"/>
              </a:rPr>
              <a:t>of</a:t>
            </a:r>
            <a:r>
              <a:rPr lang="en-US" spc="26" dirty="0">
                <a:latin typeface="Calibri"/>
                <a:cs typeface="Calibri"/>
              </a:rPr>
              <a:t> </a:t>
            </a:r>
            <a:r>
              <a:rPr lang="en-US" dirty="0">
                <a:latin typeface="Calibri"/>
                <a:cs typeface="Calibri"/>
              </a:rPr>
              <a:t>the</a:t>
            </a:r>
            <a:r>
              <a:rPr lang="en-US" spc="44" dirty="0">
                <a:latin typeface="Calibri"/>
                <a:cs typeface="Calibri"/>
              </a:rPr>
              <a:t> </a:t>
            </a:r>
            <a:r>
              <a:rPr lang="en-US" spc="-9" dirty="0">
                <a:latin typeface="Calibri"/>
                <a:cs typeface="Calibri"/>
              </a:rPr>
              <a:t>original </a:t>
            </a:r>
            <a:r>
              <a:rPr lang="en-US" dirty="0">
                <a:latin typeface="Calibri"/>
                <a:cs typeface="Calibri"/>
              </a:rPr>
              <a:t>image,</a:t>
            </a:r>
            <a:r>
              <a:rPr lang="en-US" spc="4" dirty="0">
                <a:latin typeface="Calibri"/>
                <a:cs typeface="Calibri"/>
              </a:rPr>
              <a:t> </a:t>
            </a:r>
            <a:r>
              <a:rPr lang="en-US" dirty="0">
                <a:latin typeface="Calibri"/>
                <a:cs typeface="Calibri"/>
              </a:rPr>
              <a:t>that</a:t>
            </a:r>
            <a:r>
              <a:rPr lang="en-US" spc="18" dirty="0">
                <a:latin typeface="Calibri"/>
                <a:cs typeface="Calibri"/>
              </a:rPr>
              <a:t> </a:t>
            </a:r>
            <a:r>
              <a:rPr lang="en-US" dirty="0">
                <a:latin typeface="Calibri"/>
                <a:cs typeface="Calibri"/>
              </a:rPr>
              <a:t>we</a:t>
            </a:r>
            <a:r>
              <a:rPr lang="en-US" spc="18" dirty="0">
                <a:latin typeface="Calibri"/>
                <a:cs typeface="Calibri"/>
              </a:rPr>
              <a:t> </a:t>
            </a:r>
            <a:r>
              <a:rPr lang="en-US" dirty="0">
                <a:latin typeface="Calibri"/>
                <a:cs typeface="Calibri"/>
              </a:rPr>
              <a:t>think</a:t>
            </a:r>
            <a:r>
              <a:rPr lang="en-US" spc="13" dirty="0">
                <a:latin typeface="Calibri"/>
                <a:cs typeface="Calibri"/>
              </a:rPr>
              <a:t> </a:t>
            </a:r>
            <a:r>
              <a:rPr lang="en-US" dirty="0">
                <a:latin typeface="Calibri"/>
                <a:cs typeface="Calibri"/>
              </a:rPr>
              <a:t>could</a:t>
            </a:r>
            <a:r>
              <a:rPr lang="en-US" spc="9" dirty="0">
                <a:latin typeface="Calibri"/>
                <a:cs typeface="Calibri"/>
              </a:rPr>
              <a:t> </a:t>
            </a:r>
            <a:r>
              <a:rPr lang="en-US" dirty="0">
                <a:latin typeface="Calibri"/>
                <a:cs typeface="Calibri"/>
              </a:rPr>
              <a:t>contain</a:t>
            </a:r>
            <a:r>
              <a:rPr lang="en-US" spc="4" dirty="0">
                <a:latin typeface="Calibri"/>
                <a:cs typeface="Calibri"/>
              </a:rPr>
              <a:t> </a:t>
            </a:r>
            <a:r>
              <a:rPr lang="en-US" dirty="0">
                <a:latin typeface="Calibri"/>
                <a:cs typeface="Calibri"/>
              </a:rPr>
              <a:t>the</a:t>
            </a:r>
            <a:r>
              <a:rPr lang="en-US" spc="26" dirty="0">
                <a:latin typeface="Calibri"/>
                <a:cs typeface="Calibri"/>
              </a:rPr>
              <a:t> </a:t>
            </a:r>
            <a:r>
              <a:rPr lang="en-US" dirty="0">
                <a:latin typeface="Calibri"/>
                <a:cs typeface="Calibri"/>
              </a:rPr>
              <a:t>objects</a:t>
            </a:r>
            <a:r>
              <a:rPr lang="en-US" spc="18" dirty="0">
                <a:latin typeface="Calibri"/>
                <a:cs typeface="Calibri"/>
              </a:rPr>
              <a:t> </a:t>
            </a:r>
            <a:r>
              <a:rPr lang="en-US" spc="-22" dirty="0">
                <a:latin typeface="Calibri"/>
                <a:cs typeface="Calibri"/>
              </a:rPr>
              <a:t>we </a:t>
            </a:r>
            <a:r>
              <a:rPr lang="en-US" dirty="0">
                <a:latin typeface="Calibri"/>
                <a:cs typeface="Calibri"/>
              </a:rPr>
              <a:t>are</a:t>
            </a:r>
            <a:r>
              <a:rPr lang="en-US" spc="31" dirty="0">
                <a:latin typeface="Calibri"/>
                <a:cs typeface="Calibri"/>
              </a:rPr>
              <a:t> </a:t>
            </a:r>
            <a:r>
              <a:rPr lang="en-US" dirty="0">
                <a:latin typeface="Calibri"/>
                <a:cs typeface="Calibri"/>
              </a:rPr>
              <a:t>searching </a:t>
            </a:r>
            <a:r>
              <a:rPr lang="en-US" spc="-18" dirty="0">
                <a:latin typeface="Calibri"/>
                <a:cs typeface="Calibri"/>
              </a:rPr>
              <a:t>for.</a:t>
            </a:r>
            <a:endParaRPr lang="en-US" dirty="0">
              <a:latin typeface="Calibri"/>
              <a:cs typeface="Calibri"/>
            </a:endParaRPr>
          </a:p>
          <a:p>
            <a:pPr marL="508774" marR="1126251" lvl="1" indent="-164735">
              <a:spcBef>
                <a:spcPts val="357"/>
              </a:spcBef>
              <a:buFont typeface="Arial MT"/>
              <a:buChar char="•"/>
              <a:tabLst>
                <a:tab pos="509895" algn="l"/>
              </a:tabLst>
            </a:pPr>
            <a:r>
              <a:rPr lang="en-US" dirty="0">
                <a:solidFill>
                  <a:srgbClr val="FFC000"/>
                </a:solidFill>
                <a:latin typeface="Calibri"/>
                <a:cs typeface="Calibri"/>
              </a:rPr>
              <a:t>Extract</a:t>
            </a:r>
            <a:r>
              <a:rPr lang="en-US" spc="-9" dirty="0">
                <a:solidFill>
                  <a:srgbClr val="FFC000"/>
                </a:solidFill>
                <a:latin typeface="Calibri"/>
                <a:cs typeface="Calibri"/>
              </a:rPr>
              <a:t> </a:t>
            </a:r>
            <a:r>
              <a:rPr lang="en-US" dirty="0">
                <a:solidFill>
                  <a:srgbClr val="FFC000"/>
                </a:solidFill>
                <a:latin typeface="Calibri"/>
                <a:cs typeface="Calibri"/>
              </a:rPr>
              <a:t>CNN features</a:t>
            </a:r>
            <a:r>
              <a:rPr lang="en-US" spc="26" dirty="0">
                <a:solidFill>
                  <a:srgbClr val="FFC000"/>
                </a:solidFill>
                <a:latin typeface="Calibri"/>
                <a:cs typeface="Calibri"/>
              </a:rPr>
              <a:t> </a:t>
            </a:r>
            <a:r>
              <a:rPr lang="en-US" dirty="0">
                <a:solidFill>
                  <a:srgbClr val="FFC000"/>
                </a:solidFill>
                <a:latin typeface="Calibri"/>
                <a:cs typeface="Calibri"/>
              </a:rPr>
              <a:t>from</a:t>
            </a:r>
            <a:r>
              <a:rPr lang="en-US" spc="9" dirty="0">
                <a:solidFill>
                  <a:srgbClr val="FFC000"/>
                </a:solidFill>
                <a:latin typeface="Calibri"/>
                <a:cs typeface="Calibri"/>
              </a:rPr>
              <a:t> </a:t>
            </a:r>
            <a:r>
              <a:rPr lang="en-US" dirty="0">
                <a:solidFill>
                  <a:srgbClr val="FFC000"/>
                </a:solidFill>
                <a:latin typeface="Calibri"/>
                <a:cs typeface="Calibri"/>
              </a:rPr>
              <a:t>each</a:t>
            </a:r>
            <a:r>
              <a:rPr lang="en-US" spc="13" dirty="0">
                <a:solidFill>
                  <a:srgbClr val="FFC000"/>
                </a:solidFill>
                <a:latin typeface="Calibri"/>
                <a:cs typeface="Calibri"/>
              </a:rPr>
              <a:t> </a:t>
            </a:r>
            <a:r>
              <a:rPr lang="en-US" spc="-9" dirty="0">
                <a:solidFill>
                  <a:srgbClr val="FFC000"/>
                </a:solidFill>
                <a:latin typeface="Calibri"/>
                <a:cs typeface="Calibri"/>
              </a:rPr>
              <a:t>region </a:t>
            </a:r>
            <a:r>
              <a:rPr lang="en-US" dirty="0">
                <a:latin typeface="Calibri"/>
                <a:cs typeface="Calibri"/>
              </a:rPr>
              <a:t>independently</a:t>
            </a:r>
            <a:r>
              <a:rPr lang="en-US" spc="18" dirty="0">
                <a:latin typeface="Calibri"/>
                <a:cs typeface="Calibri"/>
              </a:rPr>
              <a:t> </a:t>
            </a:r>
            <a:r>
              <a:rPr lang="en-US" dirty="0">
                <a:latin typeface="Calibri"/>
                <a:cs typeface="Calibri"/>
              </a:rPr>
              <a:t>for</a:t>
            </a:r>
            <a:r>
              <a:rPr lang="en-US" spc="18" dirty="0">
                <a:latin typeface="Calibri"/>
                <a:cs typeface="Calibri"/>
              </a:rPr>
              <a:t> </a:t>
            </a:r>
            <a:r>
              <a:rPr lang="en-US" spc="-9" dirty="0">
                <a:latin typeface="Calibri"/>
                <a:cs typeface="Calibri"/>
              </a:rPr>
              <a:t>classification.</a:t>
            </a:r>
            <a:endParaRPr lang="en-US" dirty="0">
              <a:latin typeface="Calibri"/>
              <a:cs typeface="Calibri"/>
            </a:endParaRPr>
          </a:p>
          <a:p>
            <a:pPr marL="508774" marR="511576" lvl="1" indent="-164735">
              <a:spcBef>
                <a:spcPts val="365"/>
              </a:spcBef>
              <a:buFont typeface="Arial MT"/>
              <a:buChar char="•"/>
              <a:tabLst>
                <a:tab pos="509895" algn="l"/>
              </a:tabLst>
            </a:pPr>
            <a:r>
              <a:rPr lang="en-US" dirty="0">
                <a:latin typeface="Calibri"/>
                <a:cs typeface="Calibri"/>
              </a:rPr>
              <a:t>Apply</a:t>
            </a:r>
            <a:r>
              <a:rPr lang="en-US" spc="18" dirty="0">
                <a:latin typeface="Calibri"/>
                <a:cs typeface="Calibri"/>
              </a:rPr>
              <a:t> </a:t>
            </a:r>
            <a:r>
              <a:rPr lang="en-US" dirty="0">
                <a:solidFill>
                  <a:srgbClr val="FFC000"/>
                </a:solidFill>
                <a:latin typeface="Calibri"/>
                <a:cs typeface="Calibri"/>
              </a:rPr>
              <a:t>bounding</a:t>
            </a:r>
            <a:r>
              <a:rPr lang="en-US" spc="-13" dirty="0">
                <a:solidFill>
                  <a:srgbClr val="FFC000"/>
                </a:solidFill>
                <a:latin typeface="Calibri"/>
                <a:cs typeface="Calibri"/>
              </a:rPr>
              <a:t> </a:t>
            </a:r>
            <a:r>
              <a:rPr lang="en-US" dirty="0">
                <a:solidFill>
                  <a:srgbClr val="FFC000"/>
                </a:solidFill>
                <a:latin typeface="Calibri"/>
                <a:cs typeface="Calibri"/>
              </a:rPr>
              <a:t>box</a:t>
            </a:r>
            <a:r>
              <a:rPr lang="en-US" spc="9" dirty="0">
                <a:solidFill>
                  <a:srgbClr val="FFC000"/>
                </a:solidFill>
                <a:latin typeface="Calibri"/>
                <a:cs typeface="Calibri"/>
              </a:rPr>
              <a:t> </a:t>
            </a:r>
            <a:r>
              <a:rPr lang="en-US" dirty="0">
                <a:solidFill>
                  <a:srgbClr val="FFC000"/>
                </a:solidFill>
                <a:latin typeface="Calibri"/>
                <a:cs typeface="Calibri"/>
              </a:rPr>
              <a:t>regression</a:t>
            </a:r>
            <a:r>
              <a:rPr lang="en-US" spc="-13" dirty="0">
                <a:solidFill>
                  <a:srgbClr val="FFC000"/>
                </a:solidFill>
                <a:latin typeface="Calibri"/>
                <a:cs typeface="Calibri"/>
              </a:rPr>
              <a:t> </a:t>
            </a:r>
            <a:r>
              <a:rPr lang="en-US" dirty="0">
                <a:solidFill>
                  <a:srgbClr val="FFC000"/>
                </a:solidFill>
                <a:latin typeface="Calibri"/>
                <a:cs typeface="Calibri"/>
              </a:rPr>
              <a:t>to</a:t>
            </a:r>
            <a:r>
              <a:rPr lang="en-US" spc="22" dirty="0">
                <a:solidFill>
                  <a:srgbClr val="FFC000"/>
                </a:solidFill>
                <a:latin typeface="Calibri"/>
                <a:cs typeface="Calibri"/>
              </a:rPr>
              <a:t> </a:t>
            </a:r>
            <a:r>
              <a:rPr lang="en-US" dirty="0">
                <a:solidFill>
                  <a:srgbClr val="FFC000"/>
                </a:solidFill>
                <a:latin typeface="Calibri"/>
                <a:cs typeface="Calibri"/>
              </a:rPr>
              <a:t>localize</a:t>
            </a:r>
            <a:r>
              <a:rPr lang="en-US" spc="4" dirty="0">
                <a:solidFill>
                  <a:srgbClr val="FFC000"/>
                </a:solidFill>
                <a:latin typeface="Calibri"/>
                <a:cs typeface="Calibri"/>
              </a:rPr>
              <a:t> </a:t>
            </a:r>
            <a:r>
              <a:rPr lang="en-US" spc="-22" dirty="0">
                <a:solidFill>
                  <a:srgbClr val="FFC000"/>
                </a:solidFill>
                <a:latin typeface="Calibri"/>
                <a:cs typeface="Calibri"/>
              </a:rPr>
              <a:t>the </a:t>
            </a:r>
            <a:r>
              <a:rPr lang="en-US" spc="-9" dirty="0">
                <a:solidFill>
                  <a:srgbClr val="FFC000"/>
                </a:solidFill>
                <a:latin typeface="Calibri"/>
                <a:cs typeface="Calibri"/>
              </a:rPr>
              <a:t>objects</a:t>
            </a:r>
            <a:endParaRPr lang="en-US" dirty="0">
              <a:solidFill>
                <a:srgbClr val="FFC000"/>
              </a:solidFill>
              <a:latin typeface="Calibri"/>
              <a:cs typeface="Calibri"/>
            </a:endParaRPr>
          </a:p>
          <a:p>
            <a:endParaRPr lang="en-US" sz="4000" dirty="0"/>
          </a:p>
        </p:txBody>
      </p:sp>
      <p:pic>
        <p:nvPicPr>
          <p:cNvPr id="8" name="object 8"/>
          <p:cNvPicPr/>
          <p:nvPr/>
        </p:nvPicPr>
        <p:blipFill>
          <a:blip r:embed="rId2" cstate="print"/>
          <a:stretch>
            <a:fillRect/>
          </a:stretch>
        </p:blipFill>
        <p:spPr>
          <a:xfrm>
            <a:off x="7315200" y="1676400"/>
            <a:ext cx="4620748" cy="4267200"/>
          </a:xfrm>
          <a:prstGeom prst="rect">
            <a:avLst/>
          </a:prstGeom>
        </p:spPr>
      </p:pic>
      <p:sp>
        <p:nvSpPr>
          <p:cNvPr id="13" name="object 13"/>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a:t>
            </a:r>
            <a:r>
              <a:rPr spc="-22" dirty="0"/>
              <a:t>CNN</a:t>
            </a:r>
          </a:p>
        </p:txBody>
      </p:sp>
      <p:sp>
        <p:nvSpPr>
          <p:cNvPr id="18" name="Date Placeholder 17">
            <a:extLst>
              <a:ext uri="{FF2B5EF4-FFF2-40B4-BE49-F238E27FC236}">
                <a16:creationId xmlns:a16="http://schemas.microsoft.com/office/drawing/2014/main" id="{4DA4FC96-B16B-4062-A928-EB11E90F246E}"/>
              </a:ext>
            </a:extLst>
          </p:cNvPr>
          <p:cNvSpPr>
            <a:spLocks noGrp="1"/>
          </p:cNvSpPr>
          <p:nvPr>
            <p:ph type="dt" sz="half" idx="10"/>
          </p:nvPr>
        </p:nvSpPr>
        <p:spPr/>
        <p:txBody>
          <a:bodyPr/>
          <a:lstStyle/>
          <a:p>
            <a:fld id="{0B4881AC-560F-4C36-84FE-02C18B76F671}" type="datetime1">
              <a:rPr lang="en-US" smtClean="0"/>
              <a:t>11/22/2025</a:t>
            </a:fld>
            <a:endParaRPr lang="en-US"/>
          </a:p>
        </p:txBody>
      </p:sp>
      <p:sp>
        <p:nvSpPr>
          <p:cNvPr id="19" name="Footer Placeholder 18">
            <a:extLst>
              <a:ext uri="{FF2B5EF4-FFF2-40B4-BE49-F238E27FC236}">
                <a16:creationId xmlns:a16="http://schemas.microsoft.com/office/drawing/2014/main" id="{9B880BA3-C65D-64C2-F7CE-EBFF68132BF3}"/>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20" name="Slide Number Placeholder 19">
            <a:extLst>
              <a:ext uri="{FF2B5EF4-FFF2-40B4-BE49-F238E27FC236}">
                <a16:creationId xmlns:a16="http://schemas.microsoft.com/office/drawing/2014/main" id="{C9F7693B-D425-BFE8-8189-0445EB67DFD1}"/>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3">
            <a:extLst>
              <a:ext uri="{FF2B5EF4-FFF2-40B4-BE49-F238E27FC236}">
                <a16:creationId xmlns:a16="http://schemas.microsoft.com/office/drawing/2014/main" id="{9757AE37-1732-31E6-B24D-4988C4B75E4D}"/>
              </a:ext>
            </a:extLst>
          </p:cNvPr>
          <p:cNvSpPr>
            <a:spLocks noGrp="1"/>
          </p:cNvSpPr>
          <p:nvPr>
            <p:ph idx="1"/>
          </p:nvPr>
        </p:nvSpPr>
        <p:spPr/>
        <p:txBody>
          <a:bodyPr/>
          <a:lstStyle/>
          <a:p>
            <a:pPr marL="176502" marR="4483" indent="-165856">
              <a:spcBef>
                <a:spcPts val="366"/>
              </a:spcBef>
              <a:buFont typeface="Arial MT"/>
              <a:buChar char="•"/>
              <a:tabLst>
                <a:tab pos="177623" algn="l"/>
              </a:tabLst>
            </a:pPr>
            <a:r>
              <a:rPr lang="en-US" sz="2800" dirty="0">
                <a:latin typeface="Calibri"/>
                <a:cs typeface="Calibri"/>
              </a:rPr>
              <a:t>R-CNN</a:t>
            </a:r>
            <a:r>
              <a:rPr lang="en-US" sz="2800" spc="-49" dirty="0">
                <a:latin typeface="Calibri"/>
                <a:cs typeface="Calibri"/>
              </a:rPr>
              <a:t> </a:t>
            </a:r>
            <a:r>
              <a:rPr lang="en-US" sz="2800" dirty="0">
                <a:latin typeface="Calibri"/>
                <a:cs typeface="Calibri"/>
              </a:rPr>
              <a:t>creates</a:t>
            </a:r>
            <a:r>
              <a:rPr lang="en-US" sz="2800" spc="-49" dirty="0">
                <a:latin typeface="Calibri"/>
                <a:cs typeface="Calibri"/>
              </a:rPr>
              <a:t> </a:t>
            </a:r>
            <a:r>
              <a:rPr lang="en-US" sz="2800" spc="-9" dirty="0">
                <a:latin typeface="Calibri"/>
                <a:cs typeface="Calibri"/>
              </a:rPr>
              <a:t>category-</a:t>
            </a:r>
            <a:r>
              <a:rPr lang="en-US" sz="2800" dirty="0">
                <a:latin typeface="Calibri"/>
                <a:cs typeface="Calibri"/>
              </a:rPr>
              <a:t>independent</a:t>
            </a:r>
            <a:r>
              <a:rPr lang="en-US" sz="2800" spc="-53" dirty="0">
                <a:latin typeface="Calibri"/>
                <a:cs typeface="Calibri"/>
              </a:rPr>
              <a:t> </a:t>
            </a:r>
            <a:r>
              <a:rPr lang="en-US" sz="2800" dirty="0">
                <a:latin typeface="Calibri"/>
                <a:cs typeface="Calibri"/>
              </a:rPr>
              <a:t>regions</a:t>
            </a:r>
            <a:r>
              <a:rPr lang="en-US" sz="2800" spc="-49" dirty="0">
                <a:latin typeface="Calibri"/>
                <a:cs typeface="Calibri"/>
              </a:rPr>
              <a:t> </a:t>
            </a:r>
            <a:r>
              <a:rPr lang="en-US" sz="2800" dirty="0">
                <a:latin typeface="Calibri"/>
                <a:cs typeface="Calibri"/>
              </a:rPr>
              <a:t>of</a:t>
            </a:r>
            <a:r>
              <a:rPr lang="en-US" sz="2800" spc="-44" dirty="0">
                <a:latin typeface="Calibri"/>
                <a:cs typeface="Calibri"/>
              </a:rPr>
              <a:t> </a:t>
            </a:r>
            <a:r>
              <a:rPr lang="en-US" sz="2800" spc="-9" dirty="0">
                <a:latin typeface="Calibri"/>
                <a:cs typeface="Calibri"/>
              </a:rPr>
              <a:t>interest</a:t>
            </a:r>
            <a:r>
              <a:rPr lang="en-US" sz="2800" spc="-49" dirty="0">
                <a:latin typeface="Calibri"/>
                <a:cs typeface="Calibri"/>
              </a:rPr>
              <a:t> </a:t>
            </a:r>
            <a:r>
              <a:rPr lang="en-US" sz="2800" dirty="0">
                <a:latin typeface="Calibri"/>
                <a:cs typeface="Calibri"/>
              </a:rPr>
              <a:t>(~2k</a:t>
            </a:r>
            <a:r>
              <a:rPr lang="en-US" sz="2800" spc="-31" dirty="0">
                <a:latin typeface="Calibri"/>
                <a:cs typeface="Calibri"/>
              </a:rPr>
              <a:t> </a:t>
            </a:r>
            <a:r>
              <a:rPr lang="en-US" sz="2800" dirty="0">
                <a:latin typeface="Calibri"/>
                <a:cs typeface="Calibri"/>
              </a:rPr>
              <a:t>candidates</a:t>
            </a:r>
            <a:r>
              <a:rPr lang="en-US" sz="2800" spc="-35" dirty="0">
                <a:latin typeface="Calibri"/>
                <a:cs typeface="Calibri"/>
              </a:rPr>
              <a:t> </a:t>
            </a:r>
            <a:r>
              <a:rPr lang="en-US" sz="2800" spc="-22" dirty="0">
                <a:latin typeface="Calibri"/>
                <a:cs typeface="Calibri"/>
              </a:rPr>
              <a:t>per </a:t>
            </a:r>
            <a:r>
              <a:rPr lang="en-US" sz="2800" dirty="0">
                <a:latin typeface="Calibri"/>
                <a:cs typeface="Calibri"/>
              </a:rPr>
              <a:t>image)</a:t>
            </a:r>
            <a:r>
              <a:rPr lang="en-US" sz="2800" spc="-40" dirty="0">
                <a:latin typeface="Calibri"/>
                <a:cs typeface="Calibri"/>
              </a:rPr>
              <a:t> </a:t>
            </a:r>
            <a:r>
              <a:rPr lang="en-US" sz="2800" dirty="0">
                <a:latin typeface="Calibri"/>
                <a:cs typeface="Calibri"/>
              </a:rPr>
              <a:t>using</a:t>
            </a:r>
            <a:r>
              <a:rPr lang="en-US" sz="2800" spc="-18" dirty="0">
                <a:latin typeface="Calibri"/>
                <a:cs typeface="Calibri"/>
              </a:rPr>
              <a:t> </a:t>
            </a:r>
            <a:r>
              <a:rPr lang="en-US" sz="2800" dirty="0">
                <a:latin typeface="Calibri"/>
                <a:cs typeface="Calibri"/>
              </a:rPr>
              <a:t>a</a:t>
            </a:r>
            <a:r>
              <a:rPr lang="en-US" sz="2800" spc="-26" dirty="0">
                <a:latin typeface="Calibri"/>
                <a:cs typeface="Calibri"/>
              </a:rPr>
              <a:t> </a:t>
            </a:r>
            <a:r>
              <a:rPr lang="en-US" sz="2800" dirty="0">
                <a:latin typeface="Calibri"/>
                <a:cs typeface="Calibri"/>
              </a:rPr>
              <a:t>process</a:t>
            </a:r>
            <a:r>
              <a:rPr lang="en-US" sz="2800" spc="-26" dirty="0">
                <a:latin typeface="Calibri"/>
                <a:cs typeface="Calibri"/>
              </a:rPr>
              <a:t> </a:t>
            </a:r>
            <a:r>
              <a:rPr lang="en-US" sz="2800" dirty="0">
                <a:latin typeface="Calibri"/>
                <a:cs typeface="Calibri"/>
              </a:rPr>
              <a:t>called</a:t>
            </a:r>
            <a:r>
              <a:rPr lang="en-US" sz="2800" spc="-26" dirty="0">
                <a:latin typeface="Calibri"/>
                <a:cs typeface="Calibri"/>
              </a:rPr>
              <a:t> </a:t>
            </a:r>
            <a:r>
              <a:rPr lang="en-US" sz="2800" i="1" dirty="0">
                <a:solidFill>
                  <a:srgbClr val="FF0000"/>
                </a:solidFill>
                <a:latin typeface="Calibri"/>
                <a:cs typeface="Calibri"/>
              </a:rPr>
              <a:t>Selective</a:t>
            </a:r>
            <a:r>
              <a:rPr lang="en-US" sz="2800" i="1" spc="-35" dirty="0">
                <a:solidFill>
                  <a:srgbClr val="FF0000"/>
                </a:solidFill>
                <a:latin typeface="Calibri"/>
                <a:cs typeface="Calibri"/>
              </a:rPr>
              <a:t> </a:t>
            </a:r>
            <a:r>
              <a:rPr lang="en-US" sz="2800" i="1" spc="-9" dirty="0">
                <a:solidFill>
                  <a:srgbClr val="FF0000"/>
                </a:solidFill>
                <a:latin typeface="Calibri"/>
                <a:cs typeface="Calibri"/>
              </a:rPr>
              <a:t>Search</a:t>
            </a:r>
            <a:endParaRPr lang="en-US" sz="2800" dirty="0">
              <a:latin typeface="Calibri"/>
              <a:cs typeface="Calibri"/>
            </a:endParaRPr>
          </a:p>
          <a:p>
            <a:pPr marL="176502" marR="295851" indent="-165856">
              <a:spcBef>
                <a:spcPts val="697"/>
              </a:spcBef>
              <a:buFont typeface="Arial MT"/>
              <a:buChar char="•"/>
              <a:tabLst>
                <a:tab pos="177623" algn="l"/>
              </a:tabLst>
            </a:pPr>
            <a:r>
              <a:rPr lang="en-US" sz="2800" dirty="0">
                <a:latin typeface="Calibri"/>
                <a:cs typeface="Calibri"/>
              </a:rPr>
              <a:t>At</a:t>
            </a:r>
            <a:r>
              <a:rPr lang="en-US" sz="2800" spc="-31" dirty="0">
                <a:latin typeface="Calibri"/>
                <a:cs typeface="Calibri"/>
              </a:rPr>
              <a:t> </a:t>
            </a:r>
            <a:r>
              <a:rPr lang="en-US" sz="2800" dirty="0">
                <a:latin typeface="Calibri"/>
                <a:cs typeface="Calibri"/>
              </a:rPr>
              <a:t>a</a:t>
            </a:r>
            <a:r>
              <a:rPr lang="en-US" sz="2800" spc="-31" dirty="0">
                <a:latin typeface="Calibri"/>
                <a:cs typeface="Calibri"/>
              </a:rPr>
              <a:t> </a:t>
            </a:r>
            <a:r>
              <a:rPr lang="en-US" sz="2800" dirty="0">
                <a:latin typeface="Calibri"/>
                <a:cs typeface="Calibri"/>
              </a:rPr>
              <a:t>high</a:t>
            </a:r>
            <a:r>
              <a:rPr lang="en-US" sz="2800" spc="-26" dirty="0">
                <a:latin typeface="Calibri"/>
                <a:cs typeface="Calibri"/>
              </a:rPr>
              <a:t> </a:t>
            </a:r>
            <a:r>
              <a:rPr lang="en-US" sz="2800" dirty="0">
                <a:latin typeface="Calibri"/>
                <a:cs typeface="Calibri"/>
              </a:rPr>
              <a:t>level,</a:t>
            </a:r>
            <a:r>
              <a:rPr lang="en-US" sz="2800" spc="-44" dirty="0">
                <a:latin typeface="Calibri"/>
                <a:cs typeface="Calibri"/>
              </a:rPr>
              <a:t> </a:t>
            </a:r>
            <a:r>
              <a:rPr lang="en-US" sz="2800" dirty="0">
                <a:latin typeface="Calibri"/>
                <a:cs typeface="Calibri"/>
              </a:rPr>
              <a:t>Selective</a:t>
            </a:r>
            <a:r>
              <a:rPr lang="en-US" sz="2800" spc="-62" dirty="0">
                <a:latin typeface="Calibri"/>
                <a:cs typeface="Calibri"/>
              </a:rPr>
              <a:t> </a:t>
            </a:r>
            <a:r>
              <a:rPr lang="en-US" sz="2800" dirty="0">
                <a:latin typeface="Calibri"/>
                <a:cs typeface="Calibri"/>
              </a:rPr>
              <a:t>Search</a:t>
            </a:r>
            <a:r>
              <a:rPr lang="en-US" sz="2800" spc="-40" dirty="0">
                <a:latin typeface="Calibri"/>
                <a:cs typeface="Calibri"/>
              </a:rPr>
              <a:t> </a:t>
            </a:r>
            <a:r>
              <a:rPr lang="en-US" sz="2800" dirty="0">
                <a:latin typeface="Calibri"/>
                <a:cs typeface="Calibri"/>
              </a:rPr>
              <a:t>looks</a:t>
            </a:r>
            <a:r>
              <a:rPr lang="en-US" sz="2800" spc="-40" dirty="0">
                <a:latin typeface="Calibri"/>
                <a:cs typeface="Calibri"/>
              </a:rPr>
              <a:t> </a:t>
            </a:r>
            <a:r>
              <a:rPr lang="en-US" sz="2800" dirty="0">
                <a:latin typeface="Calibri"/>
                <a:cs typeface="Calibri"/>
              </a:rPr>
              <a:t>at</a:t>
            </a:r>
            <a:r>
              <a:rPr lang="en-US" sz="2800" spc="-22" dirty="0">
                <a:latin typeface="Calibri"/>
                <a:cs typeface="Calibri"/>
              </a:rPr>
              <a:t> </a:t>
            </a:r>
            <a:r>
              <a:rPr lang="en-US" sz="2800" dirty="0">
                <a:latin typeface="Calibri"/>
                <a:cs typeface="Calibri"/>
              </a:rPr>
              <a:t>the</a:t>
            </a:r>
            <a:r>
              <a:rPr lang="en-US" sz="2800" spc="-31" dirty="0">
                <a:latin typeface="Calibri"/>
                <a:cs typeface="Calibri"/>
              </a:rPr>
              <a:t> </a:t>
            </a:r>
            <a:r>
              <a:rPr lang="en-US" sz="2800" dirty="0">
                <a:latin typeface="Calibri"/>
                <a:cs typeface="Calibri"/>
              </a:rPr>
              <a:t>image</a:t>
            </a:r>
            <a:r>
              <a:rPr lang="en-US" sz="2800" spc="-49" dirty="0">
                <a:latin typeface="Calibri"/>
                <a:cs typeface="Calibri"/>
              </a:rPr>
              <a:t> </a:t>
            </a:r>
            <a:r>
              <a:rPr lang="en-US" sz="2800" dirty="0">
                <a:latin typeface="Calibri"/>
                <a:cs typeface="Calibri"/>
              </a:rPr>
              <a:t>through</a:t>
            </a:r>
            <a:r>
              <a:rPr lang="en-US" sz="2800" spc="-35" dirty="0">
                <a:latin typeface="Calibri"/>
                <a:cs typeface="Calibri"/>
              </a:rPr>
              <a:t> </a:t>
            </a:r>
            <a:r>
              <a:rPr lang="en-US" sz="2800" dirty="0">
                <a:latin typeface="Calibri"/>
                <a:cs typeface="Calibri"/>
              </a:rPr>
              <a:t>windows</a:t>
            </a:r>
            <a:r>
              <a:rPr lang="en-US" sz="2800" spc="-26" dirty="0">
                <a:latin typeface="Calibri"/>
                <a:cs typeface="Calibri"/>
              </a:rPr>
              <a:t> </a:t>
            </a:r>
            <a:r>
              <a:rPr lang="en-US" sz="2800" spc="-22" dirty="0">
                <a:latin typeface="Calibri"/>
                <a:cs typeface="Calibri"/>
              </a:rPr>
              <a:t>of 	</a:t>
            </a:r>
            <a:r>
              <a:rPr lang="en-US" sz="2800" spc="-9" dirty="0">
                <a:latin typeface="Calibri"/>
                <a:cs typeface="Calibri"/>
              </a:rPr>
              <a:t>different</a:t>
            </a:r>
            <a:r>
              <a:rPr lang="en-US" sz="2800" spc="-44" dirty="0">
                <a:latin typeface="Calibri"/>
                <a:cs typeface="Calibri"/>
              </a:rPr>
              <a:t> </a:t>
            </a:r>
            <a:r>
              <a:rPr lang="en-US" sz="2800" dirty="0">
                <a:latin typeface="Calibri"/>
                <a:cs typeface="Calibri"/>
              </a:rPr>
              <a:t>sizes,</a:t>
            </a:r>
            <a:r>
              <a:rPr lang="en-US" sz="2800" spc="-44" dirty="0">
                <a:latin typeface="Calibri"/>
                <a:cs typeface="Calibri"/>
              </a:rPr>
              <a:t> </a:t>
            </a:r>
            <a:r>
              <a:rPr lang="en-US" sz="2800" dirty="0">
                <a:latin typeface="Calibri"/>
                <a:cs typeface="Calibri"/>
              </a:rPr>
              <a:t>and</a:t>
            </a:r>
            <a:r>
              <a:rPr lang="en-US" sz="2800" spc="-35" dirty="0">
                <a:latin typeface="Calibri"/>
                <a:cs typeface="Calibri"/>
              </a:rPr>
              <a:t> </a:t>
            </a:r>
            <a:r>
              <a:rPr lang="en-US" sz="2800" dirty="0">
                <a:latin typeface="Calibri"/>
                <a:cs typeface="Calibri"/>
              </a:rPr>
              <a:t>for</a:t>
            </a:r>
            <a:r>
              <a:rPr lang="en-US" sz="2800" spc="-49" dirty="0">
                <a:latin typeface="Calibri"/>
                <a:cs typeface="Calibri"/>
              </a:rPr>
              <a:t> </a:t>
            </a:r>
            <a:r>
              <a:rPr lang="en-US" sz="2800" dirty="0">
                <a:latin typeface="Calibri"/>
                <a:cs typeface="Calibri"/>
              </a:rPr>
              <a:t>each</a:t>
            </a:r>
            <a:r>
              <a:rPr lang="en-US" sz="2800" spc="-49" dirty="0">
                <a:latin typeface="Calibri"/>
                <a:cs typeface="Calibri"/>
              </a:rPr>
              <a:t> </a:t>
            </a:r>
            <a:r>
              <a:rPr lang="en-US" sz="2800" dirty="0">
                <a:latin typeface="Calibri"/>
                <a:cs typeface="Calibri"/>
              </a:rPr>
              <a:t>size</a:t>
            </a:r>
            <a:r>
              <a:rPr lang="en-US" sz="2800" spc="-44" dirty="0">
                <a:latin typeface="Calibri"/>
                <a:cs typeface="Calibri"/>
              </a:rPr>
              <a:t> </a:t>
            </a:r>
            <a:r>
              <a:rPr lang="en-US" sz="2800" dirty="0">
                <a:latin typeface="Calibri"/>
                <a:cs typeface="Calibri"/>
              </a:rPr>
              <a:t>tries</a:t>
            </a:r>
            <a:r>
              <a:rPr lang="en-US" sz="2800" spc="-53" dirty="0">
                <a:latin typeface="Calibri"/>
                <a:cs typeface="Calibri"/>
              </a:rPr>
              <a:t> </a:t>
            </a:r>
            <a:r>
              <a:rPr lang="en-US" sz="2800" dirty="0">
                <a:latin typeface="Calibri"/>
                <a:cs typeface="Calibri"/>
              </a:rPr>
              <a:t>to</a:t>
            </a:r>
            <a:r>
              <a:rPr lang="en-US" sz="2800" spc="-49" dirty="0">
                <a:latin typeface="Calibri"/>
                <a:cs typeface="Calibri"/>
              </a:rPr>
              <a:t> </a:t>
            </a:r>
            <a:r>
              <a:rPr lang="en-US" sz="2800" dirty="0">
                <a:latin typeface="Calibri"/>
                <a:cs typeface="Calibri"/>
              </a:rPr>
              <a:t>group</a:t>
            </a:r>
            <a:r>
              <a:rPr lang="en-US" sz="2800" spc="-49" dirty="0">
                <a:latin typeface="Calibri"/>
                <a:cs typeface="Calibri"/>
              </a:rPr>
              <a:t> </a:t>
            </a:r>
            <a:r>
              <a:rPr lang="en-US" sz="2800" dirty="0">
                <a:latin typeface="Calibri"/>
                <a:cs typeface="Calibri"/>
              </a:rPr>
              <a:t>together</a:t>
            </a:r>
            <a:r>
              <a:rPr lang="en-US" sz="2800" spc="-71" dirty="0">
                <a:latin typeface="Calibri"/>
                <a:cs typeface="Calibri"/>
              </a:rPr>
              <a:t> </a:t>
            </a:r>
            <a:r>
              <a:rPr lang="en-US" sz="2800" dirty="0">
                <a:latin typeface="Calibri"/>
                <a:cs typeface="Calibri"/>
              </a:rPr>
              <a:t>adjacent</a:t>
            </a:r>
            <a:r>
              <a:rPr lang="en-US" sz="2800" spc="-31" dirty="0">
                <a:latin typeface="Calibri"/>
                <a:cs typeface="Calibri"/>
              </a:rPr>
              <a:t> </a:t>
            </a:r>
            <a:r>
              <a:rPr lang="en-US" sz="2800" dirty="0">
                <a:latin typeface="Calibri"/>
                <a:cs typeface="Calibri"/>
              </a:rPr>
              <a:t>pixels</a:t>
            </a:r>
            <a:r>
              <a:rPr lang="en-US" sz="2800" spc="-53" dirty="0">
                <a:latin typeface="Calibri"/>
                <a:cs typeface="Calibri"/>
              </a:rPr>
              <a:t> </a:t>
            </a:r>
            <a:r>
              <a:rPr lang="en-US" sz="2800" spc="-22" dirty="0">
                <a:latin typeface="Calibri"/>
                <a:cs typeface="Calibri"/>
              </a:rPr>
              <a:t>by </a:t>
            </a:r>
            <a:r>
              <a:rPr lang="en-US" sz="2800" i="1" dirty="0">
                <a:solidFill>
                  <a:srgbClr val="FF0000"/>
                </a:solidFill>
                <a:latin typeface="Calibri"/>
                <a:cs typeface="Calibri"/>
              </a:rPr>
              <a:t>texture,</a:t>
            </a:r>
            <a:r>
              <a:rPr lang="en-US" sz="2800" i="1" spc="-53" dirty="0">
                <a:solidFill>
                  <a:srgbClr val="FF0000"/>
                </a:solidFill>
                <a:latin typeface="Calibri"/>
                <a:cs typeface="Calibri"/>
              </a:rPr>
              <a:t> </a:t>
            </a:r>
            <a:r>
              <a:rPr lang="en-US" sz="2800" i="1" spc="-18" dirty="0">
                <a:solidFill>
                  <a:srgbClr val="FF0000"/>
                </a:solidFill>
                <a:latin typeface="Calibri"/>
                <a:cs typeface="Calibri"/>
              </a:rPr>
              <a:t>color,</a:t>
            </a:r>
            <a:r>
              <a:rPr lang="en-US" sz="2800" i="1" spc="-40" dirty="0">
                <a:solidFill>
                  <a:srgbClr val="FF0000"/>
                </a:solidFill>
                <a:latin typeface="Calibri"/>
                <a:cs typeface="Calibri"/>
              </a:rPr>
              <a:t> </a:t>
            </a:r>
            <a:r>
              <a:rPr lang="en-US" sz="2800" i="1" dirty="0">
                <a:solidFill>
                  <a:srgbClr val="FF0000"/>
                </a:solidFill>
                <a:latin typeface="Calibri"/>
                <a:cs typeface="Calibri"/>
              </a:rPr>
              <a:t>or</a:t>
            </a:r>
            <a:r>
              <a:rPr lang="en-US" sz="2800" i="1" spc="-26" dirty="0">
                <a:solidFill>
                  <a:srgbClr val="FF0000"/>
                </a:solidFill>
                <a:latin typeface="Calibri"/>
                <a:cs typeface="Calibri"/>
              </a:rPr>
              <a:t> </a:t>
            </a:r>
            <a:r>
              <a:rPr lang="en-US" sz="2800" i="1" dirty="0">
                <a:solidFill>
                  <a:srgbClr val="FF0000"/>
                </a:solidFill>
                <a:latin typeface="Calibri"/>
                <a:cs typeface="Calibri"/>
              </a:rPr>
              <a:t>intensity</a:t>
            </a:r>
            <a:r>
              <a:rPr lang="en-US" sz="2800" i="1" spc="-57" dirty="0">
                <a:solidFill>
                  <a:srgbClr val="FF0000"/>
                </a:solidFill>
                <a:latin typeface="Calibri"/>
                <a:cs typeface="Calibri"/>
              </a:rPr>
              <a:t> </a:t>
            </a:r>
            <a:r>
              <a:rPr lang="en-US" sz="2800" dirty="0">
                <a:latin typeface="Calibri"/>
                <a:cs typeface="Calibri"/>
              </a:rPr>
              <a:t>to</a:t>
            </a:r>
            <a:r>
              <a:rPr lang="en-US" sz="2800" spc="-35" dirty="0">
                <a:latin typeface="Calibri"/>
                <a:cs typeface="Calibri"/>
              </a:rPr>
              <a:t> </a:t>
            </a:r>
            <a:r>
              <a:rPr lang="en-US" sz="2800" dirty="0">
                <a:latin typeface="Calibri"/>
                <a:cs typeface="Calibri"/>
              </a:rPr>
              <a:t>identify</a:t>
            </a:r>
            <a:r>
              <a:rPr lang="en-US" sz="2800" spc="-49" dirty="0">
                <a:latin typeface="Calibri"/>
                <a:cs typeface="Calibri"/>
              </a:rPr>
              <a:t> </a:t>
            </a:r>
            <a:r>
              <a:rPr lang="en-US" sz="2800" spc="-9" dirty="0">
                <a:latin typeface="Calibri"/>
                <a:cs typeface="Calibri"/>
              </a:rPr>
              <a:t>objects.</a:t>
            </a:r>
            <a:endParaRPr lang="en-US" sz="2800" dirty="0">
              <a:latin typeface="Calibri"/>
              <a:cs typeface="Calibri"/>
            </a:endParaRPr>
          </a:p>
          <a:p>
            <a:endParaRPr lang="en-US" dirty="0"/>
          </a:p>
        </p:txBody>
      </p:sp>
      <p:pic>
        <p:nvPicPr>
          <p:cNvPr id="15" name="object 15"/>
          <p:cNvPicPr/>
          <p:nvPr/>
        </p:nvPicPr>
        <p:blipFill>
          <a:blip r:embed="rId2" cstate="print"/>
          <a:stretch>
            <a:fillRect/>
          </a:stretch>
        </p:blipFill>
        <p:spPr>
          <a:xfrm>
            <a:off x="2930881" y="3977483"/>
            <a:ext cx="6330237" cy="2324099"/>
          </a:xfrm>
          <a:prstGeom prst="rect">
            <a:avLst/>
          </a:prstGeom>
        </p:spPr>
      </p:pic>
      <p:sp>
        <p:nvSpPr>
          <p:cNvPr id="19" name="object 19"/>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R-CNN:</a:t>
            </a:r>
            <a:r>
              <a:rPr spc="57" dirty="0"/>
              <a:t> </a:t>
            </a:r>
            <a:r>
              <a:rPr dirty="0"/>
              <a:t>Region</a:t>
            </a:r>
            <a:r>
              <a:rPr spc="53" dirty="0"/>
              <a:t> </a:t>
            </a:r>
            <a:r>
              <a:rPr spc="-9" dirty="0"/>
              <a:t>Proposals</a:t>
            </a:r>
          </a:p>
        </p:txBody>
      </p:sp>
      <p:sp>
        <p:nvSpPr>
          <p:cNvPr id="21" name="object 21"/>
          <p:cNvSpPr txBox="1"/>
          <p:nvPr/>
        </p:nvSpPr>
        <p:spPr>
          <a:xfrm>
            <a:off x="3698131" y="-2017059"/>
            <a:ext cx="2017059" cy="669728"/>
          </a:xfrm>
          <a:prstGeom prst="rect">
            <a:avLst/>
          </a:prstGeom>
          <a:ln w="12700">
            <a:solidFill>
              <a:srgbClr val="000000"/>
            </a:solidFill>
          </a:ln>
        </p:spPr>
        <p:txBody>
          <a:bodyPr vert="horz" wrap="square" lIns="0" tIns="44824" rIns="0" bIns="0" rtlCol="0">
            <a:spAutoFit/>
          </a:bodyPr>
          <a:lstStyle/>
          <a:p>
            <a:pPr marL="22413">
              <a:spcBef>
                <a:spcPts val="353"/>
              </a:spcBef>
            </a:pPr>
            <a:r>
              <a:rPr sz="706" b="1" i="1" spc="-9" dirty="0">
                <a:latin typeface="Arial"/>
                <a:cs typeface="Arial"/>
              </a:rPr>
              <a:t>Qasim</a:t>
            </a:r>
            <a:endParaRPr sz="706">
              <a:latin typeface="Arial"/>
              <a:cs typeface="Arial"/>
            </a:endParaRPr>
          </a:p>
          <a:p>
            <a:pPr marL="22413">
              <a:spcBef>
                <a:spcPts val="35"/>
              </a:spcBef>
            </a:pPr>
            <a:r>
              <a:rPr sz="706" i="1" spc="-9" dirty="0">
                <a:latin typeface="Arial"/>
                <a:cs typeface="Arial"/>
              </a:rPr>
              <a:t>2020-06-</a:t>
            </a:r>
            <a:r>
              <a:rPr sz="706" i="1" dirty="0">
                <a:latin typeface="Arial"/>
                <a:cs typeface="Arial"/>
              </a:rPr>
              <a:t>29</a:t>
            </a:r>
            <a:r>
              <a:rPr sz="706" i="1" spc="31" dirty="0">
                <a:latin typeface="Arial"/>
                <a:cs typeface="Arial"/>
              </a:rPr>
              <a:t> </a:t>
            </a:r>
            <a:r>
              <a:rPr sz="706" i="1" spc="-9" dirty="0">
                <a:latin typeface="Arial"/>
                <a:cs typeface="Arial"/>
              </a:rPr>
              <a:t>01:08:34</a:t>
            </a:r>
            <a:endParaRPr sz="706">
              <a:latin typeface="Arial"/>
              <a:cs typeface="Arial"/>
            </a:endParaRPr>
          </a:p>
          <a:p>
            <a:pPr marL="22413">
              <a:spcBef>
                <a:spcPts val="35"/>
              </a:spcBef>
            </a:pPr>
            <a:r>
              <a:rPr sz="882" spc="-9" dirty="0">
                <a:latin typeface="Arial MT"/>
                <a:cs typeface="Arial MT"/>
              </a:rPr>
              <a:t>-------------------------------------------</a:t>
            </a:r>
            <a:r>
              <a:rPr sz="882" spc="-44" dirty="0">
                <a:latin typeface="Arial MT"/>
                <a:cs typeface="Arial MT"/>
              </a:rPr>
              <a:t>-</a:t>
            </a:r>
            <a:endParaRPr sz="882">
              <a:latin typeface="Arial MT"/>
              <a:cs typeface="Arial MT"/>
            </a:endParaRPr>
          </a:p>
          <a:p>
            <a:pPr marL="22413" marR="15689"/>
            <a:r>
              <a:rPr sz="882" dirty="0">
                <a:latin typeface="Arial MT"/>
                <a:cs typeface="Arial MT"/>
              </a:rPr>
              <a:t>Selective Search is a computer </a:t>
            </a:r>
            <a:r>
              <a:rPr sz="882" spc="-9" dirty="0">
                <a:latin typeface="Arial MT"/>
                <a:cs typeface="Arial MT"/>
              </a:rPr>
              <a:t>vision technique</a:t>
            </a:r>
            <a:endParaRPr sz="882">
              <a:latin typeface="Arial MT"/>
              <a:cs typeface="Arial MT"/>
            </a:endParaRPr>
          </a:p>
        </p:txBody>
      </p:sp>
      <p:sp>
        <p:nvSpPr>
          <p:cNvPr id="26" name="Date Placeholder 25">
            <a:extLst>
              <a:ext uri="{FF2B5EF4-FFF2-40B4-BE49-F238E27FC236}">
                <a16:creationId xmlns:a16="http://schemas.microsoft.com/office/drawing/2014/main" id="{D60D1DD3-CD01-0C3C-3D0E-01FFF32331CF}"/>
              </a:ext>
            </a:extLst>
          </p:cNvPr>
          <p:cNvSpPr>
            <a:spLocks noGrp="1"/>
          </p:cNvSpPr>
          <p:nvPr>
            <p:ph type="dt" sz="half" idx="10"/>
          </p:nvPr>
        </p:nvSpPr>
        <p:spPr/>
        <p:txBody>
          <a:bodyPr/>
          <a:lstStyle/>
          <a:p>
            <a:fld id="{9888770D-5688-4871-8BE7-ED3D39C64AFA}" type="datetime1">
              <a:rPr lang="en-US" smtClean="0"/>
              <a:t>11/22/2025</a:t>
            </a:fld>
            <a:endParaRPr lang="en-US"/>
          </a:p>
        </p:txBody>
      </p:sp>
      <p:sp>
        <p:nvSpPr>
          <p:cNvPr id="27" name="Footer Placeholder 26">
            <a:extLst>
              <a:ext uri="{FF2B5EF4-FFF2-40B4-BE49-F238E27FC236}">
                <a16:creationId xmlns:a16="http://schemas.microsoft.com/office/drawing/2014/main" id="{9D7C67BA-916D-7EB7-4BB2-E29B5E5BC517}"/>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28" name="Slide Number Placeholder 27">
            <a:extLst>
              <a:ext uri="{FF2B5EF4-FFF2-40B4-BE49-F238E27FC236}">
                <a16:creationId xmlns:a16="http://schemas.microsoft.com/office/drawing/2014/main" id="{9B23D4E1-2C48-F167-E4E1-099D0AF101B4}"/>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198220-896B-CB36-F71A-8F36AB5697D3}"/>
              </a:ext>
            </a:extLst>
          </p:cNvPr>
          <p:cNvSpPr>
            <a:spLocks noGrp="1"/>
          </p:cNvSpPr>
          <p:nvPr>
            <p:ph idx="1"/>
          </p:nvPr>
        </p:nvSpPr>
        <p:spPr/>
        <p:txBody>
          <a:bodyPr/>
          <a:lstStyle/>
          <a:p>
            <a:r>
              <a:rPr lang="en-US" b="1" dirty="0"/>
              <a:t>Step 1: Generate initial sub-segmentation</a:t>
            </a:r>
          </a:p>
          <a:p>
            <a:r>
              <a:rPr lang="en-US" dirty="0"/>
              <a:t>Goal: Generate many regions, each of which belongs to at most one object, using a segmentation algorithm.</a:t>
            </a:r>
          </a:p>
        </p:txBody>
      </p:sp>
      <p:sp>
        <p:nvSpPr>
          <p:cNvPr id="3" name="Date Placeholder 2">
            <a:extLst>
              <a:ext uri="{FF2B5EF4-FFF2-40B4-BE49-F238E27FC236}">
                <a16:creationId xmlns:a16="http://schemas.microsoft.com/office/drawing/2014/main" id="{00A333E6-45A4-0F46-8BB0-E9B7CE67B511}"/>
              </a:ext>
            </a:extLst>
          </p:cNvPr>
          <p:cNvSpPr>
            <a:spLocks noGrp="1"/>
          </p:cNvSpPr>
          <p:nvPr>
            <p:ph type="dt" sz="half" idx="10"/>
          </p:nvPr>
        </p:nvSpPr>
        <p:spPr/>
        <p:txBody>
          <a:bodyPr/>
          <a:lstStyle/>
          <a:p>
            <a:fld id="{FE52452D-A5CD-42BE-8FDB-854E4D58C7B4}" type="datetime1">
              <a:rPr lang="en-US" smtClean="0"/>
              <a:t>11/22/2025</a:t>
            </a:fld>
            <a:endParaRPr lang="en-US"/>
          </a:p>
        </p:txBody>
      </p:sp>
      <p:sp>
        <p:nvSpPr>
          <p:cNvPr id="4" name="Footer Placeholder 3">
            <a:extLst>
              <a:ext uri="{FF2B5EF4-FFF2-40B4-BE49-F238E27FC236}">
                <a16:creationId xmlns:a16="http://schemas.microsoft.com/office/drawing/2014/main" id="{15CFDA47-864C-6406-F48F-FD25764BFE3A}"/>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1FF829A9-3E04-B9EC-A6B5-07696A2FE7A0}"/>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6" name="Title 5">
            <a:extLst>
              <a:ext uri="{FF2B5EF4-FFF2-40B4-BE49-F238E27FC236}">
                <a16:creationId xmlns:a16="http://schemas.microsoft.com/office/drawing/2014/main" id="{D2A5465D-D5D5-D3CC-082D-3C1B2A9D863A}"/>
              </a:ext>
            </a:extLst>
          </p:cNvPr>
          <p:cNvSpPr>
            <a:spLocks noGrp="1"/>
          </p:cNvSpPr>
          <p:nvPr>
            <p:ph type="title"/>
          </p:nvPr>
        </p:nvSpPr>
        <p:spPr/>
        <p:txBody>
          <a:bodyPr/>
          <a:lstStyle/>
          <a:p>
            <a:r>
              <a:rPr lang="en-US" dirty="0"/>
              <a:t>Selective Search</a:t>
            </a:r>
          </a:p>
        </p:txBody>
      </p:sp>
      <p:pic>
        <p:nvPicPr>
          <p:cNvPr id="8" name="Picture 7">
            <a:extLst>
              <a:ext uri="{FF2B5EF4-FFF2-40B4-BE49-F238E27FC236}">
                <a16:creationId xmlns:a16="http://schemas.microsoft.com/office/drawing/2014/main" id="{88B12D83-3103-6C99-3CBD-6F7332C97007}"/>
              </a:ext>
            </a:extLst>
          </p:cNvPr>
          <p:cNvPicPr>
            <a:picLocks noChangeAspect="1"/>
          </p:cNvPicPr>
          <p:nvPr/>
        </p:nvPicPr>
        <p:blipFill>
          <a:blip r:embed="rId2"/>
          <a:stretch>
            <a:fillRect/>
          </a:stretch>
        </p:blipFill>
        <p:spPr>
          <a:xfrm>
            <a:off x="914400" y="3322636"/>
            <a:ext cx="10531183" cy="3154364"/>
          </a:xfrm>
          <a:prstGeom prst="rect">
            <a:avLst/>
          </a:prstGeom>
        </p:spPr>
      </p:pic>
    </p:spTree>
    <p:extLst>
      <p:ext uri="{BB962C8B-B14F-4D97-AF65-F5344CB8AC3E}">
        <p14:creationId xmlns:p14="http://schemas.microsoft.com/office/powerpoint/2010/main" val="2391389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198220-896B-CB36-F71A-8F36AB5697D3}"/>
              </a:ext>
            </a:extLst>
          </p:cNvPr>
          <p:cNvSpPr>
            <a:spLocks noGrp="1"/>
          </p:cNvSpPr>
          <p:nvPr>
            <p:ph idx="1"/>
          </p:nvPr>
        </p:nvSpPr>
        <p:spPr>
          <a:xfrm>
            <a:off x="599768" y="731835"/>
            <a:ext cx="10972800" cy="4525963"/>
          </a:xfrm>
        </p:spPr>
        <p:txBody>
          <a:bodyPr/>
          <a:lstStyle/>
          <a:p>
            <a:r>
              <a:rPr lang="en-US" b="1" dirty="0"/>
              <a:t>Step 2: Recursively combine similar regions into larger ones. </a:t>
            </a:r>
            <a:r>
              <a:rPr lang="en-GB" sz="2000" dirty="0"/>
              <a:t>This process is much faster than sliding windows because we do not generate random boxes — we only propose regions whose shape, </a:t>
            </a:r>
            <a:r>
              <a:rPr lang="en-GB" sz="2000" dirty="0" err="1"/>
              <a:t>color</a:t>
            </a:r>
            <a:r>
              <a:rPr lang="en-GB" sz="2000" dirty="0"/>
              <a:t>, or texture suggests that they may contain an object. Region proposals are a small set of bounding boxes that are likely to contain objects. They are generated using algorithms like Selective Search.</a:t>
            </a:r>
            <a:endParaRPr lang="en-US" sz="2000" b="1" dirty="0"/>
          </a:p>
          <a:p>
            <a:pPr lvl="1"/>
            <a:r>
              <a:rPr lang="en-US" sz="2000" dirty="0"/>
              <a:t>From set of regions, choose two that are most similar. </a:t>
            </a:r>
          </a:p>
          <a:p>
            <a:pPr lvl="1"/>
            <a:r>
              <a:rPr lang="en-US" sz="2000" dirty="0"/>
              <a:t>Combine them into a single, larger region. </a:t>
            </a:r>
          </a:p>
          <a:p>
            <a:pPr lvl="1"/>
            <a:r>
              <a:rPr lang="en-US" sz="2000" dirty="0"/>
              <a:t>Repeat until only one region remains. </a:t>
            </a:r>
          </a:p>
          <a:p>
            <a:r>
              <a:rPr lang="en-US" sz="2400" dirty="0"/>
              <a:t>This yields a </a:t>
            </a:r>
            <a:r>
              <a:rPr lang="en-US" sz="2400" dirty="0">
                <a:solidFill>
                  <a:srgbClr val="FFC000"/>
                </a:solidFill>
              </a:rPr>
              <a:t>hierarchy of successively larger regions</a:t>
            </a:r>
            <a:r>
              <a:rPr lang="en-US" sz="2400" dirty="0"/>
              <a:t>.</a:t>
            </a:r>
          </a:p>
        </p:txBody>
      </p:sp>
      <p:sp>
        <p:nvSpPr>
          <p:cNvPr id="3" name="Date Placeholder 2">
            <a:extLst>
              <a:ext uri="{FF2B5EF4-FFF2-40B4-BE49-F238E27FC236}">
                <a16:creationId xmlns:a16="http://schemas.microsoft.com/office/drawing/2014/main" id="{00A333E6-45A4-0F46-8BB0-E9B7CE67B511}"/>
              </a:ext>
            </a:extLst>
          </p:cNvPr>
          <p:cNvSpPr>
            <a:spLocks noGrp="1"/>
          </p:cNvSpPr>
          <p:nvPr>
            <p:ph type="dt" sz="half" idx="10"/>
          </p:nvPr>
        </p:nvSpPr>
        <p:spPr/>
        <p:txBody>
          <a:bodyPr/>
          <a:lstStyle/>
          <a:p>
            <a:fld id="{B706A850-AAF4-463B-97DF-02A929DD14C8}" type="datetime1">
              <a:rPr lang="en-US" smtClean="0"/>
              <a:t>11/22/2025</a:t>
            </a:fld>
            <a:endParaRPr lang="en-US"/>
          </a:p>
        </p:txBody>
      </p:sp>
      <p:sp>
        <p:nvSpPr>
          <p:cNvPr id="4" name="Footer Placeholder 3">
            <a:extLst>
              <a:ext uri="{FF2B5EF4-FFF2-40B4-BE49-F238E27FC236}">
                <a16:creationId xmlns:a16="http://schemas.microsoft.com/office/drawing/2014/main" id="{15CFDA47-864C-6406-F48F-FD25764BFE3A}"/>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1FF829A9-3E04-B9EC-A6B5-07696A2FE7A0}"/>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6" name="Title 5">
            <a:extLst>
              <a:ext uri="{FF2B5EF4-FFF2-40B4-BE49-F238E27FC236}">
                <a16:creationId xmlns:a16="http://schemas.microsoft.com/office/drawing/2014/main" id="{D2A5465D-D5D5-D3CC-082D-3C1B2A9D863A}"/>
              </a:ext>
            </a:extLst>
          </p:cNvPr>
          <p:cNvSpPr>
            <a:spLocks noGrp="1"/>
          </p:cNvSpPr>
          <p:nvPr>
            <p:ph type="title"/>
          </p:nvPr>
        </p:nvSpPr>
        <p:spPr>
          <a:xfrm>
            <a:off x="599768" y="81276"/>
            <a:ext cx="10972800" cy="838200"/>
          </a:xfrm>
        </p:spPr>
        <p:txBody>
          <a:bodyPr/>
          <a:lstStyle/>
          <a:p>
            <a:r>
              <a:rPr lang="en-US" dirty="0"/>
              <a:t>Selective Search</a:t>
            </a:r>
          </a:p>
        </p:txBody>
      </p:sp>
      <p:pic>
        <p:nvPicPr>
          <p:cNvPr id="9" name="Picture 8">
            <a:extLst>
              <a:ext uri="{FF2B5EF4-FFF2-40B4-BE49-F238E27FC236}">
                <a16:creationId xmlns:a16="http://schemas.microsoft.com/office/drawing/2014/main" id="{077B4967-DBC6-3618-B466-00E7E9C25D8C}"/>
              </a:ext>
            </a:extLst>
          </p:cNvPr>
          <p:cNvPicPr>
            <a:picLocks noChangeAspect="1"/>
          </p:cNvPicPr>
          <p:nvPr/>
        </p:nvPicPr>
        <p:blipFill>
          <a:blip r:embed="rId2"/>
          <a:stretch>
            <a:fillRect/>
          </a:stretch>
        </p:blipFill>
        <p:spPr>
          <a:xfrm>
            <a:off x="1728467" y="3992626"/>
            <a:ext cx="8431533" cy="2530345"/>
          </a:xfrm>
          <a:prstGeom prst="rect">
            <a:avLst/>
          </a:prstGeom>
        </p:spPr>
      </p:pic>
    </p:spTree>
    <p:extLst>
      <p:ext uri="{BB962C8B-B14F-4D97-AF65-F5344CB8AC3E}">
        <p14:creationId xmlns:p14="http://schemas.microsoft.com/office/powerpoint/2010/main" val="2182184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198220-896B-CB36-F71A-8F36AB5697D3}"/>
              </a:ext>
            </a:extLst>
          </p:cNvPr>
          <p:cNvSpPr>
            <a:spLocks noGrp="1"/>
          </p:cNvSpPr>
          <p:nvPr>
            <p:ph idx="1"/>
          </p:nvPr>
        </p:nvSpPr>
        <p:spPr>
          <a:xfrm>
            <a:off x="603045" y="609600"/>
            <a:ext cx="10972800" cy="4525963"/>
          </a:xfrm>
        </p:spPr>
        <p:txBody>
          <a:bodyPr/>
          <a:lstStyle/>
          <a:p>
            <a:r>
              <a:rPr lang="en-US" dirty="0"/>
              <a:t>Use the generated regions to produce candidate object locations. </a:t>
            </a:r>
            <a:r>
              <a:rPr lang="en-GB" sz="2400" dirty="0"/>
              <a:t>Selective Search breaks the image into small segments, repeatedly merges similar regions, and finally produces a set of object-like candidate boxes. These are the region proposals used by R-CNN.</a:t>
            </a:r>
            <a:endParaRPr lang="en-US" dirty="0"/>
          </a:p>
        </p:txBody>
      </p:sp>
      <p:sp>
        <p:nvSpPr>
          <p:cNvPr id="3" name="Date Placeholder 2">
            <a:extLst>
              <a:ext uri="{FF2B5EF4-FFF2-40B4-BE49-F238E27FC236}">
                <a16:creationId xmlns:a16="http://schemas.microsoft.com/office/drawing/2014/main" id="{00A333E6-45A4-0F46-8BB0-E9B7CE67B511}"/>
              </a:ext>
            </a:extLst>
          </p:cNvPr>
          <p:cNvSpPr>
            <a:spLocks noGrp="1"/>
          </p:cNvSpPr>
          <p:nvPr>
            <p:ph type="dt" sz="half" idx="10"/>
          </p:nvPr>
        </p:nvSpPr>
        <p:spPr/>
        <p:txBody>
          <a:bodyPr/>
          <a:lstStyle/>
          <a:p>
            <a:fld id="{0DC209FB-881D-44FF-8DFC-5A1A0FFCE2C7}" type="datetime1">
              <a:rPr lang="en-US" smtClean="0"/>
              <a:t>11/22/2025</a:t>
            </a:fld>
            <a:endParaRPr lang="en-US"/>
          </a:p>
        </p:txBody>
      </p:sp>
      <p:sp>
        <p:nvSpPr>
          <p:cNvPr id="4" name="Footer Placeholder 3">
            <a:extLst>
              <a:ext uri="{FF2B5EF4-FFF2-40B4-BE49-F238E27FC236}">
                <a16:creationId xmlns:a16="http://schemas.microsoft.com/office/drawing/2014/main" id="{15CFDA47-864C-6406-F48F-FD25764BFE3A}"/>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1FF829A9-3E04-B9EC-A6B5-07696A2FE7A0}"/>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6" name="Title 5">
            <a:extLst>
              <a:ext uri="{FF2B5EF4-FFF2-40B4-BE49-F238E27FC236}">
                <a16:creationId xmlns:a16="http://schemas.microsoft.com/office/drawing/2014/main" id="{D2A5465D-D5D5-D3CC-082D-3C1B2A9D863A}"/>
              </a:ext>
            </a:extLst>
          </p:cNvPr>
          <p:cNvSpPr>
            <a:spLocks noGrp="1"/>
          </p:cNvSpPr>
          <p:nvPr>
            <p:ph type="title"/>
          </p:nvPr>
        </p:nvSpPr>
        <p:spPr>
          <a:xfrm>
            <a:off x="616155" y="-38100"/>
            <a:ext cx="10972800" cy="838200"/>
          </a:xfrm>
        </p:spPr>
        <p:txBody>
          <a:bodyPr/>
          <a:lstStyle/>
          <a:p>
            <a:r>
              <a:rPr lang="en-US" dirty="0"/>
              <a:t>Selective Search</a:t>
            </a:r>
          </a:p>
        </p:txBody>
      </p:sp>
      <p:pic>
        <p:nvPicPr>
          <p:cNvPr id="9" name="Picture 8">
            <a:extLst>
              <a:ext uri="{FF2B5EF4-FFF2-40B4-BE49-F238E27FC236}">
                <a16:creationId xmlns:a16="http://schemas.microsoft.com/office/drawing/2014/main" id="{EB40839B-554D-B94B-F1CA-5669653E88D9}"/>
              </a:ext>
            </a:extLst>
          </p:cNvPr>
          <p:cNvPicPr>
            <a:picLocks noChangeAspect="1"/>
          </p:cNvPicPr>
          <p:nvPr/>
        </p:nvPicPr>
        <p:blipFill>
          <a:blip r:embed="rId2"/>
          <a:stretch>
            <a:fillRect/>
          </a:stretch>
        </p:blipFill>
        <p:spPr>
          <a:xfrm>
            <a:off x="1523999" y="2463959"/>
            <a:ext cx="8534401" cy="4013041"/>
          </a:xfrm>
          <a:prstGeom prst="rect">
            <a:avLst/>
          </a:prstGeom>
        </p:spPr>
      </p:pic>
    </p:spTree>
    <p:extLst>
      <p:ext uri="{BB962C8B-B14F-4D97-AF65-F5344CB8AC3E}">
        <p14:creationId xmlns:p14="http://schemas.microsoft.com/office/powerpoint/2010/main" val="3536342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A618C61-5A71-A68C-434F-2950C0F001A2}"/>
              </a:ext>
            </a:extLst>
          </p:cNvPr>
          <p:cNvSpPr>
            <a:spLocks noGrp="1"/>
          </p:cNvSpPr>
          <p:nvPr>
            <p:ph idx="1"/>
          </p:nvPr>
        </p:nvSpPr>
        <p:spPr>
          <a:xfrm>
            <a:off x="609600" y="1600201"/>
            <a:ext cx="10972800" cy="3657599"/>
          </a:xfrm>
        </p:spPr>
        <p:txBody>
          <a:bodyPr/>
          <a:lstStyle/>
          <a:p>
            <a:endParaRPr lang="en-US" dirty="0"/>
          </a:p>
        </p:txBody>
      </p:sp>
      <p:pic>
        <p:nvPicPr>
          <p:cNvPr id="2" name="object 2"/>
          <p:cNvPicPr/>
          <p:nvPr/>
        </p:nvPicPr>
        <p:blipFill>
          <a:blip r:embed="rId2" cstate="print"/>
          <a:stretch>
            <a:fillRect/>
          </a:stretch>
        </p:blipFill>
        <p:spPr>
          <a:xfrm>
            <a:off x="1006343" y="1798637"/>
            <a:ext cx="10179313" cy="3819991"/>
          </a:xfrm>
          <a:prstGeom prst="rect">
            <a:avLst/>
          </a:prstGeom>
        </p:spPr>
      </p:pic>
      <p:sp>
        <p:nvSpPr>
          <p:cNvPr id="6" name="object 6"/>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R-CNN:</a:t>
            </a:r>
            <a:r>
              <a:rPr spc="44" dirty="0"/>
              <a:t> </a:t>
            </a:r>
            <a:r>
              <a:rPr dirty="0"/>
              <a:t>Work</a:t>
            </a:r>
            <a:r>
              <a:rPr spc="26" dirty="0"/>
              <a:t> </a:t>
            </a:r>
            <a:r>
              <a:rPr spc="-18" dirty="0"/>
              <a:t>flow</a:t>
            </a:r>
          </a:p>
        </p:txBody>
      </p:sp>
      <p:sp>
        <p:nvSpPr>
          <p:cNvPr id="11" name="Date Placeholder 10">
            <a:extLst>
              <a:ext uri="{FF2B5EF4-FFF2-40B4-BE49-F238E27FC236}">
                <a16:creationId xmlns:a16="http://schemas.microsoft.com/office/drawing/2014/main" id="{2694E8EA-3C22-A55A-4952-D97F4DF2F2C2}"/>
              </a:ext>
            </a:extLst>
          </p:cNvPr>
          <p:cNvSpPr>
            <a:spLocks noGrp="1"/>
          </p:cNvSpPr>
          <p:nvPr>
            <p:ph type="dt" sz="half" idx="10"/>
          </p:nvPr>
        </p:nvSpPr>
        <p:spPr/>
        <p:txBody>
          <a:bodyPr/>
          <a:lstStyle/>
          <a:p>
            <a:fld id="{8A9D4B8B-BD39-4C51-BEA3-419E707D9028}" type="datetime1">
              <a:rPr lang="en-US" smtClean="0"/>
              <a:t>11/22/2025</a:t>
            </a:fld>
            <a:endParaRPr lang="en-US"/>
          </a:p>
        </p:txBody>
      </p:sp>
      <p:sp>
        <p:nvSpPr>
          <p:cNvPr id="12" name="Footer Placeholder 11">
            <a:extLst>
              <a:ext uri="{FF2B5EF4-FFF2-40B4-BE49-F238E27FC236}">
                <a16:creationId xmlns:a16="http://schemas.microsoft.com/office/drawing/2014/main" id="{F677DE54-A4BC-E14D-1DCB-0C0C4F726951}"/>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13" name="Slide Number Placeholder 12">
            <a:extLst>
              <a:ext uri="{FF2B5EF4-FFF2-40B4-BE49-F238E27FC236}">
                <a16:creationId xmlns:a16="http://schemas.microsoft.com/office/drawing/2014/main" id="{8A57CA91-2115-C7F2-E59E-729F6772A9C3}"/>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4" name="TextBox 3">
            <a:extLst>
              <a:ext uri="{FF2B5EF4-FFF2-40B4-BE49-F238E27FC236}">
                <a16:creationId xmlns:a16="http://schemas.microsoft.com/office/drawing/2014/main" id="{CC3A0A47-34D0-C8E4-3F55-2B44D861A132}"/>
              </a:ext>
            </a:extLst>
          </p:cNvPr>
          <p:cNvSpPr txBox="1"/>
          <p:nvPr/>
        </p:nvSpPr>
        <p:spPr>
          <a:xfrm>
            <a:off x="1954980" y="5830669"/>
            <a:ext cx="8103419" cy="646331"/>
          </a:xfrm>
          <a:prstGeom prst="rect">
            <a:avLst/>
          </a:prstGeom>
          <a:noFill/>
        </p:spPr>
        <p:txBody>
          <a:bodyPr wrap="square">
            <a:spAutoFit/>
          </a:bodyPr>
          <a:lstStyle/>
          <a:p>
            <a:r>
              <a:rPr lang="en-GB" dirty="0"/>
              <a:t>R-CNN takes ~2000 region proposals, warps each region to a fixed size, extracts deep CNN features, and classifies each region independently using SVMs.</a:t>
            </a:r>
            <a:endParaRPr lang="en-PK"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81B7033D-6205-7D5E-3845-3F5D776F47EE}"/>
              </a:ext>
            </a:extLst>
          </p:cNvPr>
          <p:cNvSpPr>
            <a:spLocks noGrp="1"/>
          </p:cNvSpPr>
          <p:nvPr>
            <p:ph idx="1"/>
          </p:nvPr>
        </p:nvSpPr>
        <p:spPr>
          <a:xfrm>
            <a:off x="498475" y="701684"/>
            <a:ext cx="10972800" cy="4525963"/>
          </a:xfrm>
        </p:spPr>
        <p:txBody>
          <a:bodyPr/>
          <a:lstStyle/>
          <a:p>
            <a:r>
              <a:rPr lang="en-US" sz="2800" dirty="0">
                <a:latin typeface="Calibri"/>
                <a:cs typeface="Calibri"/>
              </a:rPr>
              <a:t>Once</a:t>
            </a:r>
            <a:r>
              <a:rPr lang="en-US" sz="2800" spc="-57" dirty="0">
                <a:latin typeface="Calibri"/>
                <a:cs typeface="Calibri"/>
              </a:rPr>
              <a:t> </a:t>
            </a:r>
            <a:r>
              <a:rPr lang="en-US" sz="2800" dirty="0">
                <a:latin typeface="Calibri"/>
                <a:cs typeface="Calibri"/>
              </a:rPr>
              <a:t>the</a:t>
            </a:r>
            <a:r>
              <a:rPr lang="en-US" sz="2800" spc="-31" dirty="0">
                <a:latin typeface="Calibri"/>
                <a:cs typeface="Calibri"/>
              </a:rPr>
              <a:t> </a:t>
            </a:r>
            <a:r>
              <a:rPr lang="en-US" sz="2800" dirty="0">
                <a:latin typeface="Calibri"/>
                <a:cs typeface="Calibri"/>
              </a:rPr>
              <a:t>proposals</a:t>
            </a:r>
            <a:r>
              <a:rPr lang="en-US" sz="2800" spc="-40" dirty="0">
                <a:latin typeface="Calibri"/>
                <a:cs typeface="Calibri"/>
              </a:rPr>
              <a:t> </a:t>
            </a:r>
            <a:r>
              <a:rPr lang="en-US" sz="2800" dirty="0">
                <a:latin typeface="Calibri"/>
                <a:cs typeface="Calibri"/>
              </a:rPr>
              <a:t>are</a:t>
            </a:r>
            <a:r>
              <a:rPr lang="en-US" sz="2800" spc="-31" dirty="0">
                <a:latin typeface="Calibri"/>
                <a:cs typeface="Calibri"/>
              </a:rPr>
              <a:t> </a:t>
            </a:r>
            <a:r>
              <a:rPr lang="en-US" sz="2800" dirty="0">
                <a:latin typeface="Calibri"/>
                <a:cs typeface="Calibri"/>
              </a:rPr>
              <a:t>created,</a:t>
            </a:r>
            <a:r>
              <a:rPr lang="en-US" sz="2800" spc="-53" dirty="0">
                <a:latin typeface="Calibri"/>
                <a:cs typeface="Calibri"/>
              </a:rPr>
              <a:t> </a:t>
            </a:r>
            <a:r>
              <a:rPr lang="en-US" sz="2800" dirty="0">
                <a:solidFill>
                  <a:srgbClr val="FF0000"/>
                </a:solidFill>
                <a:latin typeface="Calibri"/>
                <a:cs typeface="Calibri"/>
              </a:rPr>
              <a:t>R-CNN</a:t>
            </a:r>
            <a:r>
              <a:rPr lang="en-US" sz="2800" spc="-40" dirty="0">
                <a:solidFill>
                  <a:srgbClr val="FF0000"/>
                </a:solidFill>
                <a:latin typeface="Calibri"/>
                <a:cs typeface="Calibri"/>
              </a:rPr>
              <a:t> </a:t>
            </a:r>
            <a:r>
              <a:rPr lang="en-US" sz="2800" dirty="0">
                <a:solidFill>
                  <a:srgbClr val="FF0000"/>
                </a:solidFill>
                <a:latin typeface="Calibri"/>
                <a:cs typeface="Calibri"/>
              </a:rPr>
              <a:t>warps (resize, stretch, fit)</a:t>
            </a:r>
            <a:r>
              <a:rPr lang="en-US" sz="2800" spc="-35" dirty="0">
                <a:solidFill>
                  <a:srgbClr val="FF0000"/>
                </a:solidFill>
                <a:latin typeface="Calibri"/>
                <a:cs typeface="Calibri"/>
              </a:rPr>
              <a:t> </a:t>
            </a:r>
            <a:r>
              <a:rPr lang="en-US" sz="2800" dirty="0">
                <a:solidFill>
                  <a:srgbClr val="FF0000"/>
                </a:solidFill>
                <a:latin typeface="Calibri"/>
                <a:cs typeface="Calibri"/>
              </a:rPr>
              <a:t>the</a:t>
            </a:r>
            <a:r>
              <a:rPr lang="en-US" sz="2800" spc="-40" dirty="0">
                <a:solidFill>
                  <a:srgbClr val="FF0000"/>
                </a:solidFill>
                <a:latin typeface="Calibri"/>
                <a:cs typeface="Calibri"/>
              </a:rPr>
              <a:t> </a:t>
            </a:r>
            <a:r>
              <a:rPr lang="en-US" sz="2800" dirty="0">
                <a:solidFill>
                  <a:srgbClr val="FF0000"/>
                </a:solidFill>
                <a:latin typeface="Calibri"/>
                <a:cs typeface="Calibri"/>
              </a:rPr>
              <a:t>region</a:t>
            </a:r>
            <a:r>
              <a:rPr lang="en-US" sz="2800" spc="-49" dirty="0">
                <a:solidFill>
                  <a:srgbClr val="FF0000"/>
                </a:solidFill>
                <a:latin typeface="Calibri"/>
                <a:cs typeface="Calibri"/>
              </a:rPr>
              <a:t> </a:t>
            </a:r>
            <a:r>
              <a:rPr lang="en-US" sz="2800" dirty="0">
                <a:solidFill>
                  <a:srgbClr val="FF0000"/>
                </a:solidFill>
                <a:latin typeface="Calibri"/>
                <a:cs typeface="Calibri"/>
              </a:rPr>
              <a:t>to</a:t>
            </a:r>
            <a:r>
              <a:rPr lang="en-US" sz="2800" spc="-40" dirty="0">
                <a:solidFill>
                  <a:srgbClr val="FF0000"/>
                </a:solidFill>
                <a:latin typeface="Calibri"/>
                <a:cs typeface="Calibri"/>
              </a:rPr>
              <a:t> </a:t>
            </a:r>
            <a:r>
              <a:rPr lang="en-US" sz="2800" dirty="0">
                <a:solidFill>
                  <a:srgbClr val="FF0000"/>
                </a:solidFill>
                <a:latin typeface="Calibri"/>
                <a:cs typeface="Calibri"/>
              </a:rPr>
              <a:t>a</a:t>
            </a:r>
            <a:r>
              <a:rPr lang="en-US" sz="2800" spc="-44" dirty="0">
                <a:solidFill>
                  <a:srgbClr val="FF0000"/>
                </a:solidFill>
                <a:latin typeface="Calibri"/>
                <a:cs typeface="Calibri"/>
              </a:rPr>
              <a:t> </a:t>
            </a:r>
            <a:r>
              <a:rPr lang="en-US" sz="2800" dirty="0">
                <a:solidFill>
                  <a:srgbClr val="FF0000"/>
                </a:solidFill>
                <a:latin typeface="Calibri"/>
                <a:cs typeface="Calibri"/>
              </a:rPr>
              <a:t>standard</a:t>
            </a:r>
            <a:r>
              <a:rPr lang="en-US" sz="2800" spc="-31" dirty="0">
                <a:solidFill>
                  <a:srgbClr val="FF0000"/>
                </a:solidFill>
                <a:latin typeface="Calibri"/>
                <a:cs typeface="Calibri"/>
              </a:rPr>
              <a:t> </a:t>
            </a:r>
            <a:r>
              <a:rPr lang="en-US" sz="2800" spc="-18" dirty="0">
                <a:solidFill>
                  <a:srgbClr val="FF0000"/>
                </a:solidFill>
                <a:latin typeface="Calibri"/>
                <a:cs typeface="Calibri"/>
              </a:rPr>
              <a:t>size </a:t>
            </a:r>
            <a:r>
              <a:rPr lang="en-US" sz="2800" dirty="0">
                <a:solidFill>
                  <a:srgbClr val="FF0000"/>
                </a:solidFill>
                <a:latin typeface="Calibri"/>
                <a:cs typeface="Calibri"/>
              </a:rPr>
              <a:t>(227,</a:t>
            </a:r>
            <a:r>
              <a:rPr lang="en-US" sz="2800" spc="-22" dirty="0">
                <a:solidFill>
                  <a:srgbClr val="FF0000"/>
                </a:solidFill>
                <a:latin typeface="Calibri"/>
                <a:cs typeface="Calibri"/>
              </a:rPr>
              <a:t> </a:t>
            </a:r>
            <a:r>
              <a:rPr lang="en-US" sz="2800" dirty="0">
                <a:solidFill>
                  <a:srgbClr val="FF0000"/>
                </a:solidFill>
                <a:latin typeface="Calibri"/>
                <a:cs typeface="Calibri"/>
              </a:rPr>
              <a:t>227,</a:t>
            </a:r>
            <a:r>
              <a:rPr lang="en-US" sz="2800" spc="-13" dirty="0">
                <a:solidFill>
                  <a:srgbClr val="FF0000"/>
                </a:solidFill>
                <a:latin typeface="Calibri"/>
                <a:cs typeface="Calibri"/>
              </a:rPr>
              <a:t> </a:t>
            </a:r>
            <a:r>
              <a:rPr lang="en-US" sz="2800" dirty="0">
                <a:solidFill>
                  <a:srgbClr val="FF0000"/>
                </a:solidFill>
                <a:latin typeface="Calibri"/>
                <a:cs typeface="Calibri"/>
              </a:rPr>
              <a:t>3)</a:t>
            </a:r>
            <a:r>
              <a:rPr lang="en-US" sz="2800" spc="-18" dirty="0">
                <a:solidFill>
                  <a:srgbClr val="FF0000"/>
                </a:solidFill>
                <a:latin typeface="Calibri"/>
                <a:cs typeface="Calibri"/>
              </a:rPr>
              <a:t> </a:t>
            </a:r>
            <a:r>
              <a:rPr lang="en-US" sz="2800" dirty="0">
                <a:latin typeface="Calibri"/>
                <a:cs typeface="Calibri"/>
              </a:rPr>
              <a:t>and</a:t>
            </a:r>
            <a:r>
              <a:rPr lang="en-US" sz="2800" spc="-9" dirty="0">
                <a:latin typeface="Calibri"/>
                <a:cs typeface="Calibri"/>
              </a:rPr>
              <a:t> </a:t>
            </a:r>
            <a:r>
              <a:rPr lang="en-US" sz="2800" dirty="0">
                <a:latin typeface="Calibri"/>
                <a:cs typeface="Calibri"/>
              </a:rPr>
              <a:t>passes</a:t>
            </a:r>
            <a:r>
              <a:rPr lang="en-US" sz="2800" spc="-9" dirty="0">
                <a:latin typeface="Calibri"/>
                <a:cs typeface="Calibri"/>
              </a:rPr>
              <a:t> </a:t>
            </a:r>
            <a:r>
              <a:rPr lang="en-US" sz="2800" dirty="0">
                <a:latin typeface="Calibri"/>
                <a:cs typeface="Calibri"/>
              </a:rPr>
              <a:t>it</a:t>
            </a:r>
            <a:r>
              <a:rPr lang="en-US" sz="2800" spc="-13" dirty="0">
                <a:latin typeface="Calibri"/>
                <a:cs typeface="Calibri"/>
              </a:rPr>
              <a:t> </a:t>
            </a:r>
            <a:r>
              <a:rPr lang="en-US" sz="2800" dirty="0">
                <a:latin typeface="Calibri"/>
                <a:cs typeface="Calibri"/>
              </a:rPr>
              <a:t>through</a:t>
            </a:r>
            <a:r>
              <a:rPr lang="en-US" sz="2800" spc="-22" dirty="0">
                <a:latin typeface="Calibri"/>
                <a:cs typeface="Calibri"/>
              </a:rPr>
              <a:t> </a:t>
            </a:r>
            <a:r>
              <a:rPr lang="en-US" sz="2800" dirty="0">
                <a:latin typeface="Calibri"/>
                <a:cs typeface="Calibri"/>
              </a:rPr>
              <a:t>to</a:t>
            </a:r>
            <a:r>
              <a:rPr lang="en-US" sz="2800" spc="-31" dirty="0">
                <a:latin typeface="Calibri"/>
                <a:cs typeface="Calibri"/>
              </a:rPr>
              <a:t> </a:t>
            </a:r>
            <a:r>
              <a:rPr lang="en-US" sz="2800" dirty="0">
                <a:latin typeface="Calibri"/>
                <a:cs typeface="Calibri"/>
              </a:rPr>
              <a:t>a</a:t>
            </a:r>
            <a:r>
              <a:rPr lang="en-US" sz="2800" spc="-18" dirty="0">
                <a:latin typeface="Calibri"/>
                <a:cs typeface="Calibri"/>
              </a:rPr>
              <a:t> </a:t>
            </a:r>
            <a:r>
              <a:rPr lang="en-US" sz="2800" dirty="0">
                <a:latin typeface="Calibri"/>
                <a:cs typeface="Calibri"/>
              </a:rPr>
              <a:t>modified</a:t>
            </a:r>
            <a:r>
              <a:rPr lang="en-US" sz="2800" spc="-26" dirty="0">
                <a:latin typeface="Calibri"/>
                <a:cs typeface="Calibri"/>
              </a:rPr>
              <a:t> </a:t>
            </a:r>
            <a:r>
              <a:rPr lang="en-US" sz="2800" dirty="0">
                <a:latin typeface="Calibri"/>
                <a:cs typeface="Calibri"/>
              </a:rPr>
              <a:t>version</a:t>
            </a:r>
            <a:r>
              <a:rPr lang="en-US" sz="2800" spc="-26" dirty="0">
                <a:latin typeface="Calibri"/>
                <a:cs typeface="Calibri"/>
              </a:rPr>
              <a:t> </a:t>
            </a:r>
            <a:r>
              <a:rPr lang="en-US" sz="2800" dirty="0">
                <a:latin typeface="Calibri"/>
                <a:cs typeface="Calibri"/>
              </a:rPr>
              <a:t>of</a:t>
            </a:r>
            <a:r>
              <a:rPr lang="en-US" sz="2800" spc="-35" dirty="0">
                <a:latin typeface="Calibri"/>
                <a:cs typeface="Calibri"/>
              </a:rPr>
              <a:t> </a:t>
            </a:r>
            <a:r>
              <a:rPr lang="en-US" sz="2800" dirty="0" err="1">
                <a:solidFill>
                  <a:srgbClr val="FF0000"/>
                </a:solidFill>
                <a:latin typeface="Calibri"/>
                <a:cs typeface="Calibri"/>
              </a:rPr>
              <a:t>AlexNet</a:t>
            </a:r>
            <a:r>
              <a:rPr lang="en-US" sz="2800" spc="-40" dirty="0">
                <a:latin typeface="Calibri"/>
                <a:cs typeface="Calibri"/>
              </a:rPr>
              <a:t> </a:t>
            </a:r>
            <a:r>
              <a:rPr lang="en-US" sz="2800" spc="-18" dirty="0">
                <a:latin typeface="Calibri"/>
                <a:cs typeface="Calibri"/>
              </a:rPr>
              <a:t>(the </a:t>
            </a:r>
            <a:r>
              <a:rPr lang="en-US" sz="2800" dirty="0">
                <a:latin typeface="Calibri"/>
                <a:cs typeface="Calibri"/>
              </a:rPr>
              <a:t>winning</a:t>
            </a:r>
            <a:r>
              <a:rPr lang="en-US" sz="2800" spc="-35" dirty="0">
                <a:latin typeface="Calibri"/>
                <a:cs typeface="Calibri"/>
              </a:rPr>
              <a:t> </a:t>
            </a:r>
            <a:r>
              <a:rPr lang="en-US" sz="2800" dirty="0">
                <a:latin typeface="Calibri"/>
                <a:cs typeface="Calibri"/>
              </a:rPr>
              <a:t>submission</a:t>
            </a:r>
            <a:r>
              <a:rPr lang="en-US" sz="2800" spc="-13" dirty="0">
                <a:latin typeface="Calibri"/>
                <a:cs typeface="Calibri"/>
              </a:rPr>
              <a:t> </a:t>
            </a:r>
            <a:r>
              <a:rPr lang="en-US" sz="2800" dirty="0">
                <a:latin typeface="Calibri"/>
                <a:cs typeface="Calibri"/>
              </a:rPr>
              <a:t>to</a:t>
            </a:r>
            <a:r>
              <a:rPr lang="en-US" sz="2800" spc="-35" dirty="0">
                <a:latin typeface="Calibri"/>
                <a:cs typeface="Calibri"/>
              </a:rPr>
              <a:t> </a:t>
            </a:r>
            <a:r>
              <a:rPr lang="en-US" sz="2800" dirty="0">
                <a:latin typeface="Calibri"/>
                <a:cs typeface="Calibri"/>
              </a:rPr>
              <a:t>ImageNet</a:t>
            </a:r>
            <a:r>
              <a:rPr lang="en-US" sz="2800" spc="-62" dirty="0">
                <a:latin typeface="Calibri"/>
                <a:cs typeface="Calibri"/>
              </a:rPr>
              <a:t> </a:t>
            </a:r>
            <a:r>
              <a:rPr lang="en-US" sz="2800" dirty="0">
                <a:latin typeface="Calibri"/>
                <a:cs typeface="Calibri"/>
              </a:rPr>
              <a:t>2012</a:t>
            </a:r>
            <a:r>
              <a:rPr lang="en-US" sz="2800" spc="-22" dirty="0">
                <a:latin typeface="Calibri"/>
                <a:cs typeface="Calibri"/>
              </a:rPr>
              <a:t> </a:t>
            </a:r>
            <a:r>
              <a:rPr lang="en-US" sz="2800" dirty="0">
                <a:latin typeface="Calibri"/>
                <a:cs typeface="Calibri"/>
              </a:rPr>
              <a:t>that</a:t>
            </a:r>
            <a:r>
              <a:rPr lang="en-US" sz="2800" spc="-31" dirty="0">
                <a:latin typeface="Calibri"/>
                <a:cs typeface="Calibri"/>
              </a:rPr>
              <a:t> </a:t>
            </a:r>
            <a:r>
              <a:rPr lang="en-US" sz="2800" dirty="0">
                <a:latin typeface="Calibri"/>
                <a:cs typeface="Calibri"/>
              </a:rPr>
              <a:t>inspired</a:t>
            </a:r>
            <a:r>
              <a:rPr lang="en-US" sz="2800" spc="-26" dirty="0">
                <a:latin typeface="Calibri"/>
                <a:cs typeface="Calibri"/>
              </a:rPr>
              <a:t> </a:t>
            </a:r>
            <a:r>
              <a:rPr lang="en-US" sz="2800" dirty="0">
                <a:latin typeface="Calibri"/>
                <a:cs typeface="Calibri"/>
              </a:rPr>
              <a:t>R-</a:t>
            </a:r>
            <a:r>
              <a:rPr lang="en-US" sz="2800" spc="-18" dirty="0">
                <a:latin typeface="Calibri"/>
                <a:cs typeface="Calibri"/>
              </a:rPr>
              <a:t>CNN)</a:t>
            </a:r>
            <a:endParaRPr lang="en-US" sz="2800" dirty="0">
              <a:latin typeface="Calibri"/>
              <a:cs typeface="Calibri"/>
            </a:endParaRPr>
          </a:p>
          <a:p>
            <a:endParaRPr lang="en-US" dirty="0"/>
          </a:p>
        </p:txBody>
      </p:sp>
      <p:sp>
        <p:nvSpPr>
          <p:cNvPr id="6" name="object 6"/>
          <p:cNvSpPr txBox="1">
            <a:spLocks noGrp="1"/>
          </p:cNvSpPr>
          <p:nvPr>
            <p:ph type="title"/>
          </p:nvPr>
        </p:nvSpPr>
        <p:spPr>
          <a:xfrm>
            <a:off x="609600" y="0"/>
            <a:ext cx="10972800" cy="838200"/>
          </a:xfrm>
          <a:prstGeom prst="rect">
            <a:avLst/>
          </a:prstGeom>
        </p:spPr>
        <p:txBody>
          <a:bodyPr vert="horz" wrap="square" lIns="0" tIns="14568" rIns="0" bIns="0" rtlCol="0" anchor="ctr">
            <a:spAutoFit/>
          </a:bodyPr>
          <a:lstStyle/>
          <a:p>
            <a:pPr marL="11206">
              <a:spcBef>
                <a:spcPts val="115"/>
              </a:spcBef>
            </a:pPr>
            <a:r>
              <a:rPr dirty="0"/>
              <a:t>R-CNN:</a:t>
            </a:r>
            <a:r>
              <a:rPr spc="53" dirty="0"/>
              <a:t> </a:t>
            </a:r>
            <a:r>
              <a:rPr dirty="0"/>
              <a:t>Feature</a:t>
            </a:r>
            <a:r>
              <a:rPr spc="31" dirty="0"/>
              <a:t> </a:t>
            </a:r>
            <a:r>
              <a:rPr spc="-9" dirty="0"/>
              <a:t>Extraction</a:t>
            </a:r>
          </a:p>
        </p:txBody>
      </p:sp>
      <p:pic>
        <p:nvPicPr>
          <p:cNvPr id="8" name="object 8"/>
          <p:cNvPicPr/>
          <p:nvPr/>
        </p:nvPicPr>
        <p:blipFill>
          <a:blip r:embed="rId2" cstate="print"/>
          <a:stretch>
            <a:fillRect/>
          </a:stretch>
        </p:blipFill>
        <p:spPr>
          <a:xfrm>
            <a:off x="3962400" y="4816540"/>
            <a:ext cx="6635750" cy="1460483"/>
          </a:xfrm>
          <a:prstGeom prst="rect">
            <a:avLst/>
          </a:prstGeom>
        </p:spPr>
      </p:pic>
      <p:pic>
        <p:nvPicPr>
          <p:cNvPr id="16" name="object 7">
            <a:extLst>
              <a:ext uri="{FF2B5EF4-FFF2-40B4-BE49-F238E27FC236}">
                <a16:creationId xmlns:a16="http://schemas.microsoft.com/office/drawing/2014/main" id="{B6450BE5-4DE1-2DB3-4627-552AA3CBDDDA}"/>
              </a:ext>
            </a:extLst>
          </p:cNvPr>
          <p:cNvPicPr/>
          <p:nvPr/>
        </p:nvPicPr>
        <p:blipFill>
          <a:blip r:embed="rId3" cstate="print"/>
          <a:stretch>
            <a:fillRect/>
          </a:stretch>
        </p:blipFill>
        <p:spPr>
          <a:xfrm>
            <a:off x="6553200" y="2723534"/>
            <a:ext cx="4800600" cy="1946085"/>
          </a:xfrm>
          <a:prstGeom prst="rect">
            <a:avLst/>
          </a:prstGeom>
        </p:spPr>
      </p:pic>
      <p:sp>
        <p:nvSpPr>
          <p:cNvPr id="2" name="Date Placeholder 1">
            <a:extLst>
              <a:ext uri="{FF2B5EF4-FFF2-40B4-BE49-F238E27FC236}">
                <a16:creationId xmlns:a16="http://schemas.microsoft.com/office/drawing/2014/main" id="{74D6AF5B-7C9D-7557-E615-60295C422745}"/>
              </a:ext>
            </a:extLst>
          </p:cNvPr>
          <p:cNvSpPr>
            <a:spLocks noGrp="1"/>
          </p:cNvSpPr>
          <p:nvPr>
            <p:ph type="dt" sz="half" idx="10"/>
          </p:nvPr>
        </p:nvSpPr>
        <p:spPr/>
        <p:txBody>
          <a:bodyPr/>
          <a:lstStyle/>
          <a:p>
            <a:fld id="{100BFB7C-965A-40AF-BAA0-5A66968E451B}" type="datetime1">
              <a:rPr lang="en-US" smtClean="0"/>
              <a:t>11/22/2025</a:t>
            </a:fld>
            <a:endParaRPr lang="en-US"/>
          </a:p>
        </p:txBody>
      </p:sp>
      <p:sp>
        <p:nvSpPr>
          <p:cNvPr id="3" name="Footer Placeholder 2">
            <a:extLst>
              <a:ext uri="{FF2B5EF4-FFF2-40B4-BE49-F238E27FC236}">
                <a16:creationId xmlns:a16="http://schemas.microsoft.com/office/drawing/2014/main" id="{E65202DD-ED8C-BCB1-D592-86B3F80DB639}"/>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44CE1499-6A7F-F79A-4195-E1D15A241055}"/>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9" name="TextBox 8">
            <a:extLst>
              <a:ext uri="{FF2B5EF4-FFF2-40B4-BE49-F238E27FC236}">
                <a16:creationId xmlns:a16="http://schemas.microsoft.com/office/drawing/2014/main" id="{B3160487-04C1-1A33-2EEC-372BF2BF97D0}"/>
              </a:ext>
            </a:extLst>
          </p:cNvPr>
          <p:cNvSpPr txBox="1"/>
          <p:nvPr/>
        </p:nvSpPr>
        <p:spPr>
          <a:xfrm>
            <a:off x="10841872" y="4669619"/>
            <a:ext cx="1258806" cy="1754326"/>
          </a:xfrm>
          <a:prstGeom prst="rect">
            <a:avLst/>
          </a:prstGeom>
          <a:noFill/>
        </p:spPr>
        <p:txBody>
          <a:bodyPr wrap="none" rtlCol="0">
            <a:spAutoFit/>
          </a:bodyPr>
          <a:lstStyle/>
          <a:p>
            <a:pPr marL="285750" indent="-285750">
              <a:buFont typeface="Arial" panose="020B0604020202020204" pitchFamily="34" charset="0"/>
              <a:buChar char="•"/>
            </a:pPr>
            <a:r>
              <a:rPr lang="en-GB" dirty="0"/>
              <a:t>edges</a:t>
            </a:r>
          </a:p>
          <a:p>
            <a:pPr marL="285750" indent="-285750">
              <a:buFont typeface="Arial" panose="020B0604020202020204" pitchFamily="34" charset="0"/>
              <a:buChar char="•"/>
            </a:pPr>
            <a:r>
              <a:rPr lang="en-GB" dirty="0" err="1"/>
              <a:t>colors</a:t>
            </a:r>
            <a:endParaRPr lang="en-GB" dirty="0"/>
          </a:p>
          <a:p>
            <a:pPr marL="285750" indent="-285750">
              <a:buFont typeface="Arial" panose="020B0604020202020204" pitchFamily="34" charset="0"/>
              <a:buChar char="•"/>
            </a:pPr>
            <a:r>
              <a:rPr lang="en-GB" dirty="0"/>
              <a:t>textures</a:t>
            </a:r>
          </a:p>
          <a:p>
            <a:pPr marL="285750" indent="-285750">
              <a:buFont typeface="Arial" panose="020B0604020202020204" pitchFamily="34" charset="0"/>
              <a:buChar char="•"/>
            </a:pPr>
            <a:r>
              <a:rPr lang="en-GB" dirty="0"/>
              <a:t>shapes</a:t>
            </a:r>
          </a:p>
          <a:p>
            <a:pPr marL="285750" indent="-285750">
              <a:buFont typeface="Arial" panose="020B0604020202020204" pitchFamily="34" charset="0"/>
              <a:buChar char="•"/>
            </a:pPr>
            <a:r>
              <a:rPr lang="en-GB" dirty="0"/>
              <a:t>patterns</a:t>
            </a:r>
          </a:p>
          <a:p>
            <a:endParaRPr lang="en-PK" dirty="0"/>
          </a:p>
        </p:txBody>
      </p:sp>
      <p:pic>
        <p:nvPicPr>
          <p:cNvPr id="14" name="Picture 13">
            <a:extLst>
              <a:ext uri="{FF2B5EF4-FFF2-40B4-BE49-F238E27FC236}">
                <a16:creationId xmlns:a16="http://schemas.microsoft.com/office/drawing/2014/main" id="{C407F549-0F39-3842-3066-3FD11C64425E}"/>
              </a:ext>
            </a:extLst>
          </p:cNvPr>
          <p:cNvPicPr>
            <a:picLocks noChangeAspect="1"/>
          </p:cNvPicPr>
          <p:nvPr/>
        </p:nvPicPr>
        <p:blipFill>
          <a:blip r:embed="rId4"/>
          <a:stretch>
            <a:fillRect/>
          </a:stretch>
        </p:blipFill>
        <p:spPr>
          <a:xfrm>
            <a:off x="-76200" y="2723535"/>
            <a:ext cx="6772414" cy="1551552"/>
          </a:xfrm>
          <a:prstGeom prst="rect">
            <a:avLst/>
          </a:prstGeom>
        </p:spPr>
      </p:pic>
    </p:spTree>
    <p:extLst>
      <p:ext uri="{BB962C8B-B14F-4D97-AF65-F5344CB8AC3E}">
        <p14:creationId xmlns:p14="http://schemas.microsoft.com/office/powerpoint/2010/main" val="3225912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CB835F1-E5FF-500B-71FA-4B2786CD7042}"/>
              </a:ext>
            </a:extLst>
          </p:cNvPr>
          <p:cNvSpPr>
            <a:spLocks noGrp="1"/>
          </p:cNvSpPr>
          <p:nvPr>
            <p:ph idx="1"/>
          </p:nvPr>
        </p:nvSpPr>
        <p:spPr>
          <a:xfrm>
            <a:off x="447368" y="1005683"/>
            <a:ext cx="10972800" cy="4525963"/>
          </a:xfrm>
        </p:spPr>
        <p:txBody>
          <a:bodyPr/>
          <a:lstStyle/>
          <a:p>
            <a:pPr marL="176502" marR="4483" indent="-165856">
              <a:spcBef>
                <a:spcPts val="366"/>
              </a:spcBef>
              <a:buFont typeface="Arial MT"/>
              <a:buChar char="•"/>
              <a:tabLst>
                <a:tab pos="177623" algn="l"/>
              </a:tabLst>
            </a:pPr>
            <a:r>
              <a:rPr lang="en-US" sz="2800" dirty="0">
                <a:latin typeface="Calibri"/>
                <a:cs typeface="Calibri"/>
              </a:rPr>
              <a:t>On</a:t>
            </a:r>
            <a:r>
              <a:rPr lang="en-US" sz="2800" spc="-26" dirty="0">
                <a:latin typeface="Calibri"/>
                <a:cs typeface="Calibri"/>
              </a:rPr>
              <a:t> </a:t>
            </a:r>
            <a:r>
              <a:rPr lang="en-US" sz="2800" dirty="0">
                <a:latin typeface="Calibri"/>
                <a:cs typeface="Calibri"/>
              </a:rPr>
              <a:t>the</a:t>
            </a:r>
            <a:r>
              <a:rPr lang="en-US" sz="2800" spc="-13" dirty="0">
                <a:latin typeface="Calibri"/>
                <a:cs typeface="Calibri"/>
              </a:rPr>
              <a:t> </a:t>
            </a:r>
            <a:r>
              <a:rPr lang="en-US" sz="2800" dirty="0">
                <a:latin typeface="Calibri"/>
                <a:cs typeface="Calibri"/>
              </a:rPr>
              <a:t>final</a:t>
            </a:r>
            <a:r>
              <a:rPr lang="en-US" sz="2800" spc="-26" dirty="0">
                <a:latin typeface="Calibri"/>
                <a:cs typeface="Calibri"/>
              </a:rPr>
              <a:t> </a:t>
            </a:r>
            <a:r>
              <a:rPr lang="en-US" sz="2800" dirty="0">
                <a:latin typeface="Calibri"/>
                <a:cs typeface="Calibri"/>
              </a:rPr>
              <a:t>layer</a:t>
            </a:r>
            <a:r>
              <a:rPr lang="en-US" sz="2800" spc="-22" dirty="0">
                <a:latin typeface="Calibri"/>
                <a:cs typeface="Calibri"/>
              </a:rPr>
              <a:t> </a:t>
            </a:r>
            <a:r>
              <a:rPr lang="en-US" sz="2800" dirty="0">
                <a:latin typeface="Calibri"/>
                <a:cs typeface="Calibri"/>
              </a:rPr>
              <a:t>of</a:t>
            </a:r>
            <a:r>
              <a:rPr lang="en-US" sz="2800" spc="-35" dirty="0">
                <a:latin typeface="Calibri"/>
                <a:cs typeface="Calibri"/>
              </a:rPr>
              <a:t> </a:t>
            </a:r>
            <a:r>
              <a:rPr lang="en-US" sz="2800" dirty="0">
                <a:latin typeface="Calibri"/>
                <a:cs typeface="Calibri"/>
              </a:rPr>
              <a:t>the</a:t>
            </a:r>
            <a:r>
              <a:rPr lang="en-US" sz="2800" spc="-22" dirty="0">
                <a:latin typeface="Calibri"/>
                <a:cs typeface="Calibri"/>
              </a:rPr>
              <a:t> </a:t>
            </a:r>
            <a:r>
              <a:rPr lang="en-US" sz="2800" dirty="0">
                <a:latin typeface="Calibri"/>
                <a:cs typeface="Calibri"/>
              </a:rPr>
              <a:t>CNN,</a:t>
            </a:r>
            <a:r>
              <a:rPr lang="en-US" sz="2800" spc="-22" dirty="0">
                <a:latin typeface="Calibri"/>
                <a:cs typeface="Calibri"/>
              </a:rPr>
              <a:t> </a:t>
            </a:r>
            <a:r>
              <a:rPr lang="en-US" sz="2800" dirty="0">
                <a:latin typeface="Calibri"/>
                <a:cs typeface="Calibri"/>
              </a:rPr>
              <a:t>R-CNN</a:t>
            </a:r>
            <a:r>
              <a:rPr lang="en-US" sz="2800" spc="-22" dirty="0">
                <a:latin typeface="Calibri"/>
                <a:cs typeface="Calibri"/>
              </a:rPr>
              <a:t> </a:t>
            </a:r>
            <a:r>
              <a:rPr lang="en-US" sz="2800" dirty="0">
                <a:latin typeface="Calibri"/>
                <a:cs typeface="Calibri"/>
              </a:rPr>
              <a:t>adds</a:t>
            </a:r>
            <a:r>
              <a:rPr lang="en-US" sz="2800" spc="4" dirty="0">
                <a:latin typeface="Calibri"/>
                <a:cs typeface="Calibri"/>
              </a:rPr>
              <a:t> </a:t>
            </a:r>
            <a:r>
              <a:rPr lang="en-US" sz="2800" dirty="0">
                <a:latin typeface="Calibri"/>
                <a:cs typeface="Calibri"/>
              </a:rPr>
              <a:t>a</a:t>
            </a:r>
            <a:r>
              <a:rPr lang="en-US" sz="2800" spc="-26" dirty="0">
                <a:latin typeface="Calibri"/>
                <a:cs typeface="Calibri"/>
              </a:rPr>
              <a:t> </a:t>
            </a:r>
            <a:r>
              <a:rPr lang="en-US" sz="2800" dirty="0">
                <a:solidFill>
                  <a:srgbClr val="00B0F0"/>
                </a:solidFill>
                <a:latin typeface="Calibri"/>
                <a:cs typeface="Calibri"/>
              </a:rPr>
              <a:t>Support</a:t>
            </a:r>
            <a:r>
              <a:rPr lang="en-US" sz="2800" spc="-4" dirty="0">
                <a:solidFill>
                  <a:srgbClr val="00B0F0"/>
                </a:solidFill>
                <a:latin typeface="Calibri"/>
                <a:cs typeface="Calibri"/>
              </a:rPr>
              <a:t> </a:t>
            </a:r>
            <a:r>
              <a:rPr lang="en-US" sz="2800" spc="-9" dirty="0">
                <a:solidFill>
                  <a:srgbClr val="00B0F0"/>
                </a:solidFill>
                <a:latin typeface="Calibri"/>
                <a:cs typeface="Calibri"/>
              </a:rPr>
              <a:t>Vector</a:t>
            </a:r>
            <a:r>
              <a:rPr lang="en-US" sz="2800" spc="-44" dirty="0">
                <a:solidFill>
                  <a:srgbClr val="00B0F0"/>
                </a:solidFill>
                <a:latin typeface="Calibri"/>
                <a:cs typeface="Calibri"/>
              </a:rPr>
              <a:t> </a:t>
            </a:r>
            <a:r>
              <a:rPr lang="en-US" sz="2800" dirty="0">
                <a:solidFill>
                  <a:srgbClr val="00B0F0"/>
                </a:solidFill>
                <a:latin typeface="Calibri"/>
                <a:cs typeface="Calibri"/>
              </a:rPr>
              <a:t>Machine</a:t>
            </a:r>
            <a:r>
              <a:rPr lang="en-US" sz="2800" spc="-13" dirty="0">
                <a:solidFill>
                  <a:srgbClr val="00B0F0"/>
                </a:solidFill>
                <a:latin typeface="Calibri"/>
                <a:cs typeface="Calibri"/>
              </a:rPr>
              <a:t> </a:t>
            </a:r>
            <a:r>
              <a:rPr lang="en-US" sz="2800" spc="-9" dirty="0">
                <a:latin typeface="Calibri"/>
                <a:cs typeface="Calibri"/>
              </a:rPr>
              <a:t>(SVM) </a:t>
            </a:r>
            <a:r>
              <a:rPr lang="en-US" sz="2800" dirty="0">
                <a:latin typeface="Calibri"/>
                <a:cs typeface="Calibri"/>
              </a:rPr>
              <a:t>that</a:t>
            </a:r>
            <a:r>
              <a:rPr lang="en-US" sz="2800" spc="-18" dirty="0">
                <a:latin typeface="Calibri"/>
                <a:cs typeface="Calibri"/>
              </a:rPr>
              <a:t> </a:t>
            </a:r>
            <a:r>
              <a:rPr lang="en-US" sz="2800" dirty="0">
                <a:latin typeface="Calibri"/>
                <a:cs typeface="Calibri"/>
              </a:rPr>
              <a:t>simply</a:t>
            </a:r>
            <a:r>
              <a:rPr lang="en-US" sz="2800" spc="-13" dirty="0">
                <a:latin typeface="Calibri"/>
                <a:cs typeface="Calibri"/>
              </a:rPr>
              <a:t> </a:t>
            </a:r>
            <a:r>
              <a:rPr lang="en-US" sz="2800" dirty="0">
                <a:latin typeface="Calibri"/>
                <a:cs typeface="Calibri"/>
              </a:rPr>
              <a:t>classifies</a:t>
            </a:r>
            <a:r>
              <a:rPr lang="en-US" sz="2800" spc="-13" dirty="0">
                <a:latin typeface="Calibri"/>
                <a:cs typeface="Calibri"/>
              </a:rPr>
              <a:t> </a:t>
            </a:r>
            <a:r>
              <a:rPr lang="en-US" sz="2800" dirty="0">
                <a:latin typeface="Calibri"/>
                <a:cs typeface="Calibri"/>
              </a:rPr>
              <a:t>whether</a:t>
            </a:r>
            <a:r>
              <a:rPr lang="en-US" sz="2800" spc="-35" dirty="0">
                <a:latin typeface="Calibri"/>
                <a:cs typeface="Calibri"/>
              </a:rPr>
              <a:t> </a:t>
            </a:r>
            <a:r>
              <a:rPr lang="en-US" sz="2800" dirty="0">
                <a:latin typeface="Calibri"/>
                <a:cs typeface="Calibri"/>
              </a:rPr>
              <a:t>this</a:t>
            </a:r>
            <a:r>
              <a:rPr lang="en-US" sz="2800" spc="-4" dirty="0">
                <a:latin typeface="Calibri"/>
                <a:cs typeface="Calibri"/>
              </a:rPr>
              <a:t> </a:t>
            </a:r>
            <a:r>
              <a:rPr lang="en-US" sz="2800" dirty="0">
                <a:latin typeface="Calibri"/>
                <a:cs typeface="Calibri"/>
              </a:rPr>
              <a:t>is</a:t>
            </a:r>
            <a:r>
              <a:rPr lang="en-US" sz="2800" spc="-13" dirty="0">
                <a:latin typeface="Calibri"/>
                <a:cs typeface="Calibri"/>
              </a:rPr>
              <a:t> </a:t>
            </a:r>
            <a:r>
              <a:rPr lang="en-US" sz="2800" dirty="0">
                <a:latin typeface="Calibri"/>
                <a:cs typeface="Calibri"/>
              </a:rPr>
              <a:t>an</a:t>
            </a:r>
            <a:r>
              <a:rPr lang="en-US" sz="2800" spc="-18" dirty="0">
                <a:latin typeface="Calibri"/>
                <a:cs typeface="Calibri"/>
              </a:rPr>
              <a:t> </a:t>
            </a:r>
            <a:r>
              <a:rPr lang="en-US" sz="2800" dirty="0">
                <a:latin typeface="Calibri"/>
                <a:cs typeface="Calibri"/>
              </a:rPr>
              <a:t>object,</a:t>
            </a:r>
            <a:r>
              <a:rPr lang="en-US" sz="2800" spc="-18" dirty="0">
                <a:latin typeface="Calibri"/>
                <a:cs typeface="Calibri"/>
              </a:rPr>
              <a:t> </a:t>
            </a:r>
            <a:r>
              <a:rPr lang="en-US" sz="2800" dirty="0">
                <a:latin typeface="Calibri"/>
                <a:cs typeface="Calibri"/>
              </a:rPr>
              <a:t>and</a:t>
            </a:r>
            <a:r>
              <a:rPr lang="en-US" sz="2800" spc="-13" dirty="0">
                <a:latin typeface="Calibri"/>
                <a:cs typeface="Calibri"/>
              </a:rPr>
              <a:t> </a:t>
            </a:r>
            <a:r>
              <a:rPr lang="en-US" sz="2800" dirty="0">
                <a:latin typeface="Calibri"/>
                <a:cs typeface="Calibri"/>
              </a:rPr>
              <a:t>if</a:t>
            </a:r>
            <a:r>
              <a:rPr lang="en-US" sz="2800" spc="-18" dirty="0">
                <a:latin typeface="Calibri"/>
                <a:cs typeface="Calibri"/>
              </a:rPr>
              <a:t> </a:t>
            </a:r>
            <a:r>
              <a:rPr lang="en-US" sz="2800" dirty="0">
                <a:latin typeface="Calibri"/>
                <a:cs typeface="Calibri"/>
              </a:rPr>
              <a:t>so</a:t>
            </a:r>
            <a:r>
              <a:rPr lang="en-US" sz="2800" spc="-13" dirty="0">
                <a:latin typeface="Calibri"/>
                <a:cs typeface="Calibri"/>
              </a:rPr>
              <a:t> </a:t>
            </a:r>
            <a:r>
              <a:rPr lang="en-US" sz="2800" dirty="0">
                <a:latin typeface="Calibri"/>
                <a:cs typeface="Calibri"/>
              </a:rPr>
              <a:t>what</a:t>
            </a:r>
            <a:r>
              <a:rPr lang="en-US" sz="2800" spc="-4" dirty="0">
                <a:latin typeface="Calibri"/>
                <a:cs typeface="Calibri"/>
              </a:rPr>
              <a:t> </a:t>
            </a:r>
            <a:r>
              <a:rPr lang="en-US" sz="2800" spc="-9" dirty="0">
                <a:latin typeface="Calibri"/>
                <a:cs typeface="Calibri"/>
              </a:rPr>
              <a:t>object.</a:t>
            </a:r>
            <a:endParaRPr lang="en-US" sz="2800" dirty="0">
              <a:latin typeface="Calibri"/>
              <a:cs typeface="Calibri"/>
            </a:endParaRPr>
          </a:p>
          <a:p>
            <a:pPr marL="177062" indent="-165856">
              <a:spcBef>
                <a:spcPts val="459"/>
              </a:spcBef>
              <a:buFont typeface="Arial MT"/>
              <a:buChar char="•"/>
              <a:tabLst>
                <a:tab pos="177062" algn="l"/>
              </a:tabLst>
            </a:pPr>
            <a:r>
              <a:rPr lang="en-US" sz="2800" dirty="0">
                <a:latin typeface="Calibri"/>
                <a:cs typeface="Calibri"/>
              </a:rPr>
              <a:t>The</a:t>
            </a:r>
            <a:r>
              <a:rPr lang="en-US" sz="2800" spc="-35" dirty="0">
                <a:latin typeface="Calibri"/>
                <a:cs typeface="Calibri"/>
              </a:rPr>
              <a:t> </a:t>
            </a:r>
            <a:r>
              <a:rPr lang="en-US" sz="2800" dirty="0">
                <a:latin typeface="Calibri"/>
                <a:cs typeface="Calibri"/>
              </a:rPr>
              <a:t>SVM</a:t>
            </a:r>
            <a:r>
              <a:rPr lang="en-US" sz="2800" spc="-49" dirty="0">
                <a:latin typeface="Calibri"/>
                <a:cs typeface="Calibri"/>
              </a:rPr>
              <a:t> </a:t>
            </a:r>
            <a:r>
              <a:rPr lang="en-US" sz="2800" dirty="0">
                <a:latin typeface="Calibri"/>
                <a:cs typeface="Calibri"/>
              </a:rPr>
              <a:t>is</a:t>
            </a:r>
            <a:r>
              <a:rPr lang="en-US" sz="2800" spc="-22" dirty="0">
                <a:latin typeface="Calibri"/>
                <a:cs typeface="Calibri"/>
              </a:rPr>
              <a:t> </a:t>
            </a:r>
            <a:r>
              <a:rPr lang="en-US" sz="2800" dirty="0">
                <a:latin typeface="Calibri"/>
                <a:cs typeface="Calibri"/>
              </a:rPr>
              <a:t>trained</a:t>
            </a:r>
            <a:r>
              <a:rPr lang="en-US" sz="2800" spc="-35" dirty="0">
                <a:latin typeface="Calibri"/>
                <a:cs typeface="Calibri"/>
              </a:rPr>
              <a:t> </a:t>
            </a:r>
            <a:r>
              <a:rPr lang="en-US" sz="2800" dirty="0">
                <a:latin typeface="Calibri"/>
                <a:cs typeface="Calibri"/>
              </a:rPr>
              <a:t>on</a:t>
            </a:r>
            <a:r>
              <a:rPr lang="en-US" sz="2800" spc="-31" dirty="0">
                <a:latin typeface="Calibri"/>
                <a:cs typeface="Calibri"/>
              </a:rPr>
              <a:t> </a:t>
            </a:r>
            <a:r>
              <a:rPr lang="en-US" sz="2800" spc="-9" dirty="0">
                <a:solidFill>
                  <a:srgbClr val="C00000"/>
                </a:solidFill>
                <a:latin typeface="Calibri"/>
                <a:cs typeface="Calibri"/>
              </a:rPr>
              <a:t>feature</a:t>
            </a:r>
            <a:r>
              <a:rPr lang="en-US" sz="2800" spc="-35" dirty="0">
                <a:solidFill>
                  <a:srgbClr val="C00000"/>
                </a:solidFill>
                <a:latin typeface="Calibri"/>
                <a:cs typeface="Calibri"/>
              </a:rPr>
              <a:t> </a:t>
            </a:r>
            <a:r>
              <a:rPr lang="en-US" sz="2800" dirty="0">
                <a:solidFill>
                  <a:srgbClr val="C00000"/>
                </a:solidFill>
                <a:latin typeface="Calibri"/>
                <a:cs typeface="Calibri"/>
              </a:rPr>
              <a:t>vectors</a:t>
            </a:r>
            <a:r>
              <a:rPr lang="en-US" sz="2800" spc="-53" dirty="0">
                <a:solidFill>
                  <a:srgbClr val="C00000"/>
                </a:solidFill>
                <a:latin typeface="Calibri"/>
                <a:cs typeface="Calibri"/>
              </a:rPr>
              <a:t> </a:t>
            </a:r>
            <a:r>
              <a:rPr lang="en-US" sz="2800" dirty="0">
                <a:solidFill>
                  <a:srgbClr val="C00000"/>
                </a:solidFill>
                <a:latin typeface="Calibri"/>
                <a:cs typeface="Calibri"/>
              </a:rPr>
              <a:t>created</a:t>
            </a:r>
            <a:r>
              <a:rPr lang="en-US" sz="2800" spc="-49" dirty="0">
                <a:solidFill>
                  <a:srgbClr val="C00000"/>
                </a:solidFill>
                <a:latin typeface="Calibri"/>
                <a:cs typeface="Calibri"/>
              </a:rPr>
              <a:t> </a:t>
            </a:r>
            <a:r>
              <a:rPr lang="en-US" sz="2800" dirty="0">
                <a:solidFill>
                  <a:srgbClr val="C00000"/>
                </a:solidFill>
                <a:latin typeface="Calibri"/>
                <a:cs typeface="Calibri"/>
              </a:rPr>
              <a:t>by</a:t>
            </a:r>
            <a:r>
              <a:rPr lang="en-US" sz="2800" spc="-31" dirty="0">
                <a:solidFill>
                  <a:srgbClr val="C00000"/>
                </a:solidFill>
                <a:latin typeface="Calibri"/>
                <a:cs typeface="Calibri"/>
              </a:rPr>
              <a:t> </a:t>
            </a:r>
            <a:r>
              <a:rPr lang="en-US" sz="2800" dirty="0">
                <a:solidFill>
                  <a:srgbClr val="C00000"/>
                </a:solidFill>
                <a:latin typeface="Calibri"/>
                <a:cs typeface="Calibri"/>
              </a:rPr>
              <a:t>the</a:t>
            </a:r>
            <a:r>
              <a:rPr lang="en-US" sz="2800" spc="-35" dirty="0">
                <a:solidFill>
                  <a:srgbClr val="C00000"/>
                </a:solidFill>
                <a:latin typeface="Calibri"/>
                <a:cs typeface="Calibri"/>
              </a:rPr>
              <a:t> </a:t>
            </a:r>
            <a:r>
              <a:rPr lang="en-US" sz="2800" spc="-9" dirty="0" err="1">
                <a:solidFill>
                  <a:srgbClr val="C00000"/>
                </a:solidFill>
                <a:latin typeface="Calibri"/>
                <a:cs typeface="Calibri"/>
              </a:rPr>
              <a:t>AlexNet</a:t>
            </a:r>
            <a:r>
              <a:rPr lang="en-US" sz="2800" spc="-9" dirty="0">
                <a:latin typeface="Calibri"/>
                <a:cs typeface="Calibri"/>
              </a:rPr>
              <a:t>.</a:t>
            </a:r>
          </a:p>
          <a:p>
            <a:pPr marL="177062" indent="-165856">
              <a:spcBef>
                <a:spcPts val="459"/>
              </a:spcBef>
              <a:buFont typeface="Arial MT"/>
              <a:buChar char="•"/>
              <a:tabLst>
                <a:tab pos="177062" algn="l"/>
              </a:tabLst>
            </a:pPr>
            <a:r>
              <a:rPr lang="en-US" sz="2800" dirty="0">
                <a:latin typeface="Calibri"/>
                <a:cs typeface="Calibri"/>
              </a:rPr>
              <a:t>We</a:t>
            </a:r>
            <a:r>
              <a:rPr lang="en-US" sz="2800" spc="-40" dirty="0">
                <a:latin typeface="Calibri"/>
                <a:cs typeface="Calibri"/>
              </a:rPr>
              <a:t> </a:t>
            </a:r>
            <a:r>
              <a:rPr lang="en-US" sz="2800" dirty="0">
                <a:solidFill>
                  <a:srgbClr val="0070C0"/>
                </a:solidFill>
                <a:latin typeface="Calibri"/>
                <a:cs typeface="Calibri"/>
              </a:rPr>
              <a:t>reject</a:t>
            </a:r>
            <a:r>
              <a:rPr lang="en-US" sz="2800" spc="-22" dirty="0">
                <a:solidFill>
                  <a:srgbClr val="0070C0"/>
                </a:solidFill>
                <a:latin typeface="Calibri"/>
                <a:cs typeface="Calibri"/>
              </a:rPr>
              <a:t> </a:t>
            </a:r>
            <a:r>
              <a:rPr lang="en-US" sz="2800" dirty="0">
                <a:solidFill>
                  <a:srgbClr val="0070C0"/>
                </a:solidFill>
                <a:latin typeface="Calibri"/>
                <a:cs typeface="Calibri"/>
              </a:rPr>
              <a:t>a</a:t>
            </a:r>
            <a:r>
              <a:rPr lang="en-US" sz="2800" spc="-18" dirty="0">
                <a:solidFill>
                  <a:srgbClr val="0070C0"/>
                </a:solidFill>
                <a:latin typeface="Calibri"/>
                <a:cs typeface="Calibri"/>
              </a:rPr>
              <a:t> </a:t>
            </a:r>
            <a:r>
              <a:rPr lang="en-US" sz="2800" dirty="0">
                <a:solidFill>
                  <a:srgbClr val="0070C0"/>
                </a:solidFill>
                <a:latin typeface="Calibri"/>
                <a:cs typeface="Calibri"/>
              </a:rPr>
              <a:t>region</a:t>
            </a:r>
            <a:r>
              <a:rPr lang="en-US" sz="2800" spc="-44" dirty="0">
                <a:solidFill>
                  <a:srgbClr val="0070C0"/>
                </a:solidFill>
                <a:latin typeface="Calibri"/>
                <a:cs typeface="Calibri"/>
              </a:rPr>
              <a:t> </a:t>
            </a:r>
            <a:r>
              <a:rPr lang="en-US" sz="2800" dirty="0">
                <a:solidFill>
                  <a:srgbClr val="0070C0"/>
                </a:solidFill>
                <a:latin typeface="Calibri"/>
                <a:cs typeface="Calibri"/>
              </a:rPr>
              <a:t>(image</a:t>
            </a:r>
            <a:r>
              <a:rPr lang="en-US" sz="2800" spc="-35" dirty="0">
                <a:solidFill>
                  <a:srgbClr val="0070C0"/>
                </a:solidFill>
                <a:latin typeface="Calibri"/>
                <a:cs typeface="Calibri"/>
              </a:rPr>
              <a:t> </a:t>
            </a:r>
            <a:r>
              <a:rPr lang="en-US" sz="2800" dirty="0">
                <a:solidFill>
                  <a:srgbClr val="0070C0"/>
                </a:solidFill>
                <a:latin typeface="Calibri"/>
                <a:cs typeface="Calibri"/>
              </a:rPr>
              <a:t>proposal)</a:t>
            </a:r>
            <a:r>
              <a:rPr lang="en-US" sz="2800" spc="-22" dirty="0">
                <a:solidFill>
                  <a:srgbClr val="0070C0"/>
                </a:solidFill>
                <a:latin typeface="Calibri"/>
                <a:cs typeface="Calibri"/>
              </a:rPr>
              <a:t> </a:t>
            </a:r>
            <a:r>
              <a:rPr lang="en-US" sz="2800" dirty="0">
                <a:solidFill>
                  <a:srgbClr val="0070C0"/>
                </a:solidFill>
                <a:latin typeface="Calibri"/>
                <a:cs typeface="Calibri"/>
              </a:rPr>
              <a:t>if</a:t>
            </a:r>
            <a:r>
              <a:rPr lang="en-US" sz="2800" spc="-26" dirty="0">
                <a:solidFill>
                  <a:srgbClr val="0070C0"/>
                </a:solidFill>
                <a:latin typeface="Calibri"/>
                <a:cs typeface="Calibri"/>
              </a:rPr>
              <a:t> </a:t>
            </a:r>
            <a:r>
              <a:rPr lang="en-US" sz="2800" dirty="0">
                <a:solidFill>
                  <a:srgbClr val="0070C0"/>
                </a:solidFill>
                <a:latin typeface="Calibri"/>
                <a:cs typeface="Calibri"/>
              </a:rPr>
              <a:t>it</a:t>
            </a:r>
            <a:r>
              <a:rPr lang="en-US" sz="2800" spc="-9" dirty="0">
                <a:solidFill>
                  <a:srgbClr val="0070C0"/>
                </a:solidFill>
                <a:latin typeface="Calibri"/>
                <a:cs typeface="Calibri"/>
              </a:rPr>
              <a:t> </a:t>
            </a:r>
            <a:r>
              <a:rPr lang="en-US" sz="2800" dirty="0">
                <a:solidFill>
                  <a:srgbClr val="0070C0"/>
                </a:solidFill>
                <a:latin typeface="Calibri"/>
                <a:cs typeface="Calibri"/>
              </a:rPr>
              <a:t>has</a:t>
            </a:r>
            <a:r>
              <a:rPr lang="en-US" sz="2800" spc="-22" dirty="0">
                <a:solidFill>
                  <a:srgbClr val="0070C0"/>
                </a:solidFill>
                <a:latin typeface="Calibri"/>
                <a:cs typeface="Calibri"/>
              </a:rPr>
              <a:t> </a:t>
            </a:r>
            <a:r>
              <a:rPr lang="en-US" sz="2800" dirty="0">
                <a:solidFill>
                  <a:srgbClr val="0070C0"/>
                </a:solidFill>
                <a:latin typeface="Calibri"/>
                <a:cs typeface="Calibri"/>
              </a:rPr>
              <a:t>an</a:t>
            </a:r>
            <a:r>
              <a:rPr lang="en-US" sz="2800" spc="-13" dirty="0">
                <a:solidFill>
                  <a:srgbClr val="0070C0"/>
                </a:solidFill>
                <a:latin typeface="Calibri"/>
                <a:cs typeface="Calibri"/>
              </a:rPr>
              <a:t> </a:t>
            </a:r>
            <a:r>
              <a:rPr lang="en-US" sz="2800" spc="-9" dirty="0">
                <a:solidFill>
                  <a:srgbClr val="0070C0"/>
                </a:solidFill>
                <a:latin typeface="Calibri"/>
                <a:cs typeface="Calibri"/>
              </a:rPr>
              <a:t>intersection-</a:t>
            </a:r>
            <a:r>
              <a:rPr lang="en-US" sz="2800" spc="-18" dirty="0">
                <a:solidFill>
                  <a:srgbClr val="0070C0"/>
                </a:solidFill>
                <a:latin typeface="Calibri"/>
                <a:cs typeface="Calibri"/>
              </a:rPr>
              <a:t>over-</a:t>
            </a:r>
            <a:r>
              <a:rPr lang="en-US" sz="2800" dirty="0">
                <a:solidFill>
                  <a:srgbClr val="0070C0"/>
                </a:solidFill>
                <a:latin typeface="Calibri"/>
                <a:cs typeface="Calibri"/>
              </a:rPr>
              <a:t>union</a:t>
            </a:r>
            <a:r>
              <a:rPr lang="en-US" sz="2800" spc="-40" dirty="0">
                <a:solidFill>
                  <a:srgbClr val="0070C0"/>
                </a:solidFill>
                <a:latin typeface="Calibri"/>
                <a:cs typeface="Calibri"/>
              </a:rPr>
              <a:t> </a:t>
            </a:r>
            <a:r>
              <a:rPr lang="en-US" sz="2800" spc="-9" dirty="0">
                <a:solidFill>
                  <a:srgbClr val="0070C0"/>
                </a:solidFill>
                <a:latin typeface="Calibri"/>
                <a:cs typeface="Calibri"/>
              </a:rPr>
              <a:t>(</a:t>
            </a:r>
            <a:r>
              <a:rPr lang="en-US" sz="2800" spc="-9" dirty="0" err="1">
                <a:solidFill>
                  <a:srgbClr val="0070C0"/>
                </a:solidFill>
                <a:latin typeface="Calibri"/>
                <a:cs typeface="Calibri"/>
              </a:rPr>
              <a:t>IoU</a:t>
            </a:r>
            <a:r>
              <a:rPr lang="en-US" sz="2800" spc="-9" dirty="0">
                <a:solidFill>
                  <a:srgbClr val="0070C0"/>
                </a:solidFill>
                <a:latin typeface="Calibri"/>
                <a:cs typeface="Calibri"/>
              </a:rPr>
              <a:t>) </a:t>
            </a:r>
            <a:r>
              <a:rPr lang="en-US" sz="2800" dirty="0">
                <a:solidFill>
                  <a:srgbClr val="0070C0"/>
                </a:solidFill>
                <a:latin typeface="Calibri"/>
                <a:cs typeface="Calibri"/>
              </a:rPr>
              <a:t>overlap</a:t>
            </a:r>
            <a:r>
              <a:rPr lang="en-US" sz="2800" spc="-35" dirty="0">
                <a:solidFill>
                  <a:srgbClr val="0070C0"/>
                </a:solidFill>
                <a:latin typeface="Calibri"/>
                <a:cs typeface="Calibri"/>
              </a:rPr>
              <a:t> </a:t>
            </a:r>
            <a:r>
              <a:rPr lang="en-US" sz="2800" dirty="0">
                <a:solidFill>
                  <a:srgbClr val="0070C0"/>
                </a:solidFill>
                <a:latin typeface="Calibri"/>
                <a:cs typeface="Calibri"/>
              </a:rPr>
              <a:t>with</a:t>
            </a:r>
            <a:r>
              <a:rPr lang="en-US" sz="2800" spc="-35" dirty="0">
                <a:solidFill>
                  <a:srgbClr val="0070C0"/>
                </a:solidFill>
                <a:latin typeface="Calibri"/>
                <a:cs typeface="Calibri"/>
              </a:rPr>
              <a:t> </a:t>
            </a:r>
            <a:r>
              <a:rPr lang="en-US" sz="2800" dirty="0">
                <a:solidFill>
                  <a:srgbClr val="0070C0"/>
                </a:solidFill>
                <a:latin typeface="Calibri"/>
                <a:cs typeface="Calibri"/>
              </a:rPr>
              <a:t>a</a:t>
            </a:r>
            <a:r>
              <a:rPr lang="en-US" sz="2800" spc="-22" dirty="0">
                <a:solidFill>
                  <a:srgbClr val="0070C0"/>
                </a:solidFill>
                <a:latin typeface="Calibri"/>
                <a:cs typeface="Calibri"/>
              </a:rPr>
              <a:t> </a:t>
            </a:r>
            <a:r>
              <a:rPr lang="en-US" sz="2800" dirty="0">
                <a:solidFill>
                  <a:srgbClr val="0070C0"/>
                </a:solidFill>
                <a:latin typeface="Calibri"/>
                <a:cs typeface="Calibri"/>
              </a:rPr>
              <a:t>higher</a:t>
            </a:r>
            <a:r>
              <a:rPr lang="en-US" sz="2800" spc="-35" dirty="0">
                <a:solidFill>
                  <a:srgbClr val="0070C0"/>
                </a:solidFill>
                <a:latin typeface="Calibri"/>
                <a:cs typeface="Calibri"/>
              </a:rPr>
              <a:t> </a:t>
            </a:r>
            <a:r>
              <a:rPr lang="en-US" sz="2800" dirty="0">
                <a:solidFill>
                  <a:srgbClr val="0070C0"/>
                </a:solidFill>
                <a:latin typeface="Calibri"/>
                <a:cs typeface="Calibri"/>
              </a:rPr>
              <a:t>scoring</a:t>
            </a:r>
            <a:r>
              <a:rPr lang="en-US" sz="2800" spc="-26" dirty="0">
                <a:solidFill>
                  <a:srgbClr val="0070C0"/>
                </a:solidFill>
                <a:latin typeface="Calibri"/>
                <a:cs typeface="Calibri"/>
              </a:rPr>
              <a:t> </a:t>
            </a:r>
            <a:r>
              <a:rPr lang="en-US" sz="2800" dirty="0">
                <a:solidFill>
                  <a:srgbClr val="0070C0"/>
                </a:solidFill>
                <a:latin typeface="Calibri"/>
                <a:cs typeface="Calibri"/>
              </a:rPr>
              <a:t>selected</a:t>
            </a:r>
            <a:r>
              <a:rPr lang="en-US" sz="2800" spc="-49" dirty="0">
                <a:solidFill>
                  <a:srgbClr val="0070C0"/>
                </a:solidFill>
                <a:latin typeface="Calibri"/>
                <a:cs typeface="Calibri"/>
              </a:rPr>
              <a:t> </a:t>
            </a:r>
            <a:r>
              <a:rPr lang="en-US" sz="2800" dirty="0">
                <a:solidFill>
                  <a:srgbClr val="0070C0"/>
                </a:solidFill>
                <a:latin typeface="Calibri"/>
                <a:cs typeface="Calibri"/>
              </a:rPr>
              <a:t>region</a:t>
            </a:r>
            <a:r>
              <a:rPr lang="en-US" sz="2800" spc="-31" dirty="0">
                <a:solidFill>
                  <a:srgbClr val="0070C0"/>
                </a:solidFill>
                <a:latin typeface="Calibri"/>
                <a:cs typeface="Calibri"/>
              </a:rPr>
              <a:t> </a:t>
            </a:r>
            <a:r>
              <a:rPr lang="en-US" sz="2800" dirty="0">
                <a:latin typeface="Calibri"/>
                <a:cs typeface="Calibri"/>
              </a:rPr>
              <a:t>(Non-maxima</a:t>
            </a:r>
            <a:r>
              <a:rPr lang="en-US" sz="2800" spc="-49" dirty="0">
                <a:latin typeface="Calibri"/>
                <a:cs typeface="Calibri"/>
              </a:rPr>
              <a:t> </a:t>
            </a:r>
            <a:r>
              <a:rPr lang="en-US" sz="2800" spc="-9" dirty="0">
                <a:latin typeface="Calibri"/>
                <a:cs typeface="Calibri"/>
              </a:rPr>
              <a:t>suppression). </a:t>
            </a:r>
            <a:r>
              <a:rPr lang="en-US" spc="-9" dirty="0">
                <a:latin typeface="Calibri"/>
                <a:cs typeface="Calibri"/>
              </a:rPr>
              <a:t>Meaning </a:t>
            </a:r>
            <a:r>
              <a:rPr lang="en-GB" spc="-9" dirty="0">
                <a:latin typeface="Calibri"/>
                <a:cs typeface="Calibri"/>
              </a:rPr>
              <a:t>i</a:t>
            </a:r>
            <a:r>
              <a:rPr lang="en-GB" dirty="0"/>
              <a:t>f two boxes cover the same object and their overlap is very high, we keep only the highest-scoring box and discard the others.</a:t>
            </a:r>
            <a:endParaRPr lang="en-US" sz="2800" dirty="0">
              <a:latin typeface="Calibri"/>
              <a:cs typeface="Calibri"/>
            </a:endParaRPr>
          </a:p>
          <a:p>
            <a:pPr marL="177062" indent="-165856">
              <a:spcBef>
                <a:spcPts val="459"/>
              </a:spcBef>
              <a:buFont typeface="Arial MT"/>
              <a:buChar char="•"/>
              <a:tabLst>
                <a:tab pos="177062" algn="l"/>
              </a:tabLst>
            </a:pPr>
            <a:endParaRPr lang="en-US" sz="2800" dirty="0">
              <a:latin typeface="Calibri"/>
              <a:cs typeface="Calibri"/>
            </a:endParaRPr>
          </a:p>
          <a:p>
            <a:endParaRPr lang="en-US" dirty="0"/>
          </a:p>
        </p:txBody>
      </p:sp>
      <p:pic>
        <p:nvPicPr>
          <p:cNvPr id="4" name="object 4"/>
          <p:cNvPicPr/>
          <p:nvPr/>
        </p:nvPicPr>
        <p:blipFill>
          <a:blip r:embed="rId2" cstate="print"/>
          <a:stretch>
            <a:fillRect/>
          </a:stretch>
        </p:blipFill>
        <p:spPr>
          <a:xfrm>
            <a:off x="3810000" y="4756223"/>
            <a:ext cx="6146800" cy="2101777"/>
          </a:xfrm>
          <a:prstGeom prst="rect">
            <a:avLst/>
          </a:prstGeom>
        </p:spPr>
      </p:pic>
      <p:sp>
        <p:nvSpPr>
          <p:cNvPr id="8" name="object 8"/>
          <p:cNvSpPr txBox="1">
            <a:spLocks noGrp="1"/>
          </p:cNvSpPr>
          <p:nvPr>
            <p:ph type="title"/>
          </p:nvPr>
        </p:nvSpPr>
        <p:spPr>
          <a:xfrm>
            <a:off x="457200" y="167483"/>
            <a:ext cx="10972800" cy="838200"/>
          </a:xfrm>
          <a:prstGeom prst="rect">
            <a:avLst/>
          </a:prstGeom>
        </p:spPr>
        <p:txBody>
          <a:bodyPr vert="horz" wrap="square" lIns="0" tIns="14568" rIns="0" bIns="0" rtlCol="0" anchor="ctr">
            <a:spAutoFit/>
          </a:bodyPr>
          <a:lstStyle/>
          <a:p>
            <a:pPr marL="11206">
              <a:spcBef>
                <a:spcPts val="115"/>
              </a:spcBef>
            </a:pPr>
            <a:r>
              <a:rPr dirty="0"/>
              <a:t>R-CNN:</a:t>
            </a:r>
            <a:r>
              <a:rPr spc="75" dirty="0"/>
              <a:t> </a:t>
            </a:r>
            <a:r>
              <a:rPr spc="-22" dirty="0"/>
              <a:t>SVM</a:t>
            </a:r>
          </a:p>
        </p:txBody>
      </p:sp>
      <p:sp>
        <p:nvSpPr>
          <p:cNvPr id="2" name="Date Placeholder 1">
            <a:extLst>
              <a:ext uri="{FF2B5EF4-FFF2-40B4-BE49-F238E27FC236}">
                <a16:creationId xmlns:a16="http://schemas.microsoft.com/office/drawing/2014/main" id="{B1BA8B4F-CCBD-5380-FE9C-BFE61A05786D}"/>
              </a:ext>
            </a:extLst>
          </p:cNvPr>
          <p:cNvSpPr>
            <a:spLocks noGrp="1"/>
          </p:cNvSpPr>
          <p:nvPr>
            <p:ph type="dt" sz="half" idx="10"/>
          </p:nvPr>
        </p:nvSpPr>
        <p:spPr/>
        <p:txBody>
          <a:bodyPr/>
          <a:lstStyle/>
          <a:p>
            <a:fld id="{6C6BF219-A113-4EEF-90EE-75BE0B402990}" type="datetime1">
              <a:rPr lang="en-US" smtClean="0"/>
              <a:t>11/22/2025</a:t>
            </a:fld>
            <a:endParaRPr lang="en-US"/>
          </a:p>
        </p:txBody>
      </p:sp>
      <p:sp>
        <p:nvSpPr>
          <p:cNvPr id="3" name="Footer Placeholder 2">
            <a:extLst>
              <a:ext uri="{FF2B5EF4-FFF2-40B4-BE49-F238E27FC236}">
                <a16:creationId xmlns:a16="http://schemas.microsoft.com/office/drawing/2014/main" id="{4E74EF26-72F7-9334-A647-B9A9FAD52A4A}"/>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0046D270-35BF-FF13-6421-1783B1D3C084}"/>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530026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31B11B8-65E3-09C0-8DBD-CDB8DB18508D}"/>
              </a:ext>
            </a:extLst>
          </p:cNvPr>
          <p:cNvSpPr>
            <a:spLocks noGrp="1"/>
          </p:cNvSpPr>
          <p:nvPr>
            <p:ph idx="1"/>
          </p:nvPr>
        </p:nvSpPr>
        <p:spPr>
          <a:xfrm>
            <a:off x="609600" y="762000"/>
            <a:ext cx="10972800" cy="4525963"/>
          </a:xfrm>
        </p:spPr>
        <p:txBody>
          <a:bodyPr/>
          <a:lstStyle/>
          <a:p>
            <a:r>
              <a:rPr lang="en-US" sz="2800" spc="-49" dirty="0">
                <a:latin typeface="Calibri"/>
                <a:cs typeface="Calibri"/>
              </a:rPr>
              <a:t>Take</a:t>
            </a:r>
            <a:r>
              <a:rPr lang="en-US" sz="2800" spc="-35" dirty="0">
                <a:latin typeface="Calibri"/>
                <a:cs typeface="Calibri"/>
              </a:rPr>
              <a:t> </a:t>
            </a:r>
            <a:r>
              <a:rPr lang="en-US" sz="2800" dirty="0">
                <a:latin typeface="Calibri"/>
                <a:cs typeface="Calibri"/>
              </a:rPr>
              <a:t>a</a:t>
            </a:r>
            <a:r>
              <a:rPr lang="en-US" sz="2800" spc="-18" dirty="0">
                <a:latin typeface="Calibri"/>
                <a:cs typeface="Calibri"/>
              </a:rPr>
              <a:t> pre-</a:t>
            </a:r>
            <a:r>
              <a:rPr lang="en-US" sz="2800" dirty="0">
                <a:latin typeface="Calibri"/>
                <a:cs typeface="Calibri"/>
              </a:rPr>
              <a:t>trained</a:t>
            </a:r>
            <a:r>
              <a:rPr lang="en-US" sz="2800" spc="-18" dirty="0">
                <a:latin typeface="Calibri"/>
                <a:cs typeface="Calibri"/>
              </a:rPr>
              <a:t> </a:t>
            </a:r>
            <a:r>
              <a:rPr lang="en-US" spc="-18" dirty="0">
                <a:latin typeface="Calibri"/>
                <a:cs typeface="Calibri"/>
              </a:rPr>
              <a:t>I</a:t>
            </a:r>
            <a:r>
              <a:rPr lang="en-US" sz="2800" dirty="0">
                <a:latin typeface="Calibri"/>
                <a:cs typeface="Calibri"/>
              </a:rPr>
              <a:t>mageNet</a:t>
            </a:r>
            <a:r>
              <a:rPr lang="en-US" sz="2800" spc="-31" dirty="0">
                <a:latin typeface="Calibri"/>
                <a:cs typeface="Calibri"/>
              </a:rPr>
              <a:t> </a:t>
            </a:r>
            <a:r>
              <a:rPr lang="en-US" sz="2800" dirty="0">
                <a:latin typeface="Calibri"/>
                <a:cs typeface="Calibri"/>
              </a:rPr>
              <a:t>CNN (e.g.</a:t>
            </a:r>
            <a:r>
              <a:rPr lang="en-US" sz="2800" spc="-31" dirty="0">
                <a:latin typeface="Calibri"/>
                <a:cs typeface="Calibri"/>
              </a:rPr>
              <a:t> </a:t>
            </a:r>
            <a:r>
              <a:rPr lang="en-US" sz="2800" spc="-9" dirty="0" err="1">
                <a:latin typeface="Calibri"/>
                <a:cs typeface="Calibri"/>
              </a:rPr>
              <a:t>Alexnet</a:t>
            </a:r>
            <a:r>
              <a:rPr lang="en-US" sz="2800" spc="-9" dirty="0">
                <a:latin typeface="Calibri"/>
                <a:cs typeface="Calibri"/>
              </a:rPr>
              <a:t>)</a:t>
            </a:r>
            <a:endParaRPr lang="en-US" sz="2800" dirty="0">
              <a:latin typeface="Calibri"/>
              <a:cs typeface="Calibri"/>
            </a:endParaRPr>
          </a:p>
          <a:p>
            <a:endParaRPr lang="en-US" dirty="0"/>
          </a:p>
        </p:txBody>
      </p:sp>
      <p:pic>
        <p:nvPicPr>
          <p:cNvPr id="3" name="object 3"/>
          <p:cNvPicPr/>
          <p:nvPr/>
        </p:nvPicPr>
        <p:blipFill>
          <a:blip r:embed="rId2" cstate="print"/>
          <a:stretch>
            <a:fillRect/>
          </a:stretch>
        </p:blipFill>
        <p:spPr>
          <a:xfrm>
            <a:off x="3276600" y="4267200"/>
            <a:ext cx="5867400" cy="2327738"/>
          </a:xfrm>
          <a:prstGeom prst="rect">
            <a:avLst/>
          </a:prstGeom>
        </p:spPr>
      </p:pic>
      <p:sp>
        <p:nvSpPr>
          <p:cNvPr id="7" name="object 7"/>
          <p:cNvSpPr txBox="1">
            <a:spLocks noGrp="1"/>
          </p:cNvSpPr>
          <p:nvPr>
            <p:ph type="title"/>
          </p:nvPr>
        </p:nvSpPr>
        <p:spPr>
          <a:xfrm>
            <a:off x="609600" y="286388"/>
            <a:ext cx="10972800" cy="600389"/>
          </a:xfrm>
          <a:prstGeom prst="rect">
            <a:avLst/>
          </a:prstGeom>
        </p:spPr>
        <p:txBody>
          <a:bodyPr vert="horz" wrap="square" lIns="0" tIns="45943" rIns="0" bIns="0" rtlCol="0" anchor="ctr">
            <a:spAutoFit/>
          </a:bodyPr>
          <a:lstStyle/>
          <a:p>
            <a:pPr marL="11206">
              <a:spcBef>
                <a:spcPts val="361"/>
              </a:spcBef>
            </a:pPr>
            <a:r>
              <a:rPr dirty="0"/>
              <a:t>R-CNN:</a:t>
            </a:r>
            <a:r>
              <a:rPr spc="44" dirty="0"/>
              <a:t> </a:t>
            </a:r>
            <a:r>
              <a:rPr dirty="0"/>
              <a:t>Work</a:t>
            </a:r>
            <a:r>
              <a:rPr spc="26" dirty="0"/>
              <a:t> </a:t>
            </a:r>
            <a:r>
              <a:rPr spc="-18" dirty="0"/>
              <a:t>flow</a:t>
            </a:r>
            <a:r>
              <a:rPr lang="en-GB" spc="-18" dirty="0"/>
              <a:t> </a:t>
            </a:r>
            <a:r>
              <a:rPr lang="en-GB" dirty="0">
                <a:solidFill>
                  <a:srgbClr val="000000"/>
                </a:solidFill>
                <a:latin typeface="Calibri"/>
                <a:cs typeface="Calibri"/>
              </a:rPr>
              <a:t>Step</a:t>
            </a:r>
            <a:r>
              <a:rPr lang="en-GB" spc="-62" dirty="0">
                <a:solidFill>
                  <a:srgbClr val="000000"/>
                </a:solidFill>
                <a:latin typeface="Calibri"/>
                <a:cs typeface="Calibri"/>
              </a:rPr>
              <a:t> </a:t>
            </a:r>
            <a:r>
              <a:rPr lang="en-GB" spc="-44" dirty="0">
                <a:solidFill>
                  <a:srgbClr val="000000"/>
                </a:solidFill>
                <a:latin typeface="Calibri"/>
                <a:cs typeface="Calibri"/>
              </a:rPr>
              <a:t>1</a:t>
            </a:r>
            <a:endParaRPr spc="-18" dirty="0"/>
          </a:p>
        </p:txBody>
      </p:sp>
      <p:sp>
        <p:nvSpPr>
          <p:cNvPr id="2" name="Date Placeholder 1">
            <a:extLst>
              <a:ext uri="{FF2B5EF4-FFF2-40B4-BE49-F238E27FC236}">
                <a16:creationId xmlns:a16="http://schemas.microsoft.com/office/drawing/2014/main" id="{89CB4F0F-4408-E63C-DADE-0CDA093A70D6}"/>
              </a:ext>
            </a:extLst>
          </p:cNvPr>
          <p:cNvSpPr>
            <a:spLocks noGrp="1"/>
          </p:cNvSpPr>
          <p:nvPr>
            <p:ph type="dt" sz="half" idx="10"/>
          </p:nvPr>
        </p:nvSpPr>
        <p:spPr/>
        <p:txBody>
          <a:bodyPr/>
          <a:lstStyle/>
          <a:p>
            <a:fld id="{960CD07D-EFFA-4105-9889-4923DD31AA62}" type="datetime1">
              <a:rPr lang="en-US" smtClean="0"/>
              <a:t>11/22/2025</a:t>
            </a:fld>
            <a:endParaRPr lang="en-US"/>
          </a:p>
        </p:txBody>
      </p:sp>
      <p:sp>
        <p:nvSpPr>
          <p:cNvPr id="4" name="Footer Placeholder 3">
            <a:extLst>
              <a:ext uri="{FF2B5EF4-FFF2-40B4-BE49-F238E27FC236}">
                <a16:creationId xmlns:a16="http://schemas.microsoft.com/office/drawing/2014/main" id="{BA90CAE2-4751-F263-C1F9-7CFB325968D1}"/>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C595BA4A-5632-559A-4890-DF4232665EC4}"/>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8" name="TextBox 7">
            <a:extLst>
              <a:ext uri="{FF2B5EF4-FFF2-40B4-BE49-F238E27FC236}">
                <a16:creationId xmlns:a16="http://schemas.microsoft.com/office/drawing/2014/main" id="{96E11B5C-0DDE-CAA8-6763-1BBC56C39D6D}"/>
              </a:ext>
            </a:extLst>
          </p:cNvPr>
          <p:cNvSpPr txBox="1"/>
          <p:nvPr/>
        </p:nvSpPr>
        <p:spPr>
          <a:xfrm>
            <a:off x="366252" y="1210319"/>
            <a:ext cx="11201400" cy="3046988"/>
          </a:xfrm>
          <a:prstGeom prst="rect">
            <a:avLst/>
          </a:prstGeom>
          <a:noFill/>
        </p:spPr>
        <p:txBody>
          <a:bodyPr wrap="square">
            <a:spAutoFit/>
          </a:bodyPr>
          <a:lstStyle/>
          <a:p>
            <a:pPr>
              <a:buFont typeface="+mj-lt"/>
              <a:buAutoNum type="arabicPeriod"/>
            </a:pPr>
            <a:r>
              <a:rPr lang="en-GB" sz="1600" b="1" dirty="0"/>
              <a:t>Input Image: </a:t>
            </a:r>
            <a:r>
              <a:rPr lang="en-GB" sz="1600" dirty="0"/>
              <a:t>The raw image is given to the CNN. In this case, it’s a picture of a kitten.</a:t>
            </a:r>
          </a:p>
          <a:p>
            <a:pPr>
              <a:buFont typeface="+mj-lt"/>
              <a:buAutoNum type="arabicPeriod"/>
            </a:pPr>
            <a:r>
              <a:rPr lang="en-GB" sz="1600" b="1" dirty="0"/>
              <a:t>Convolution and Pooling: </a:t>
            </a:r>
            <a:r>
              <a:rPr lang="en-GB" sz="1600" dirty="0"/>
              <a:t>The image passes through several convolution layers that detect edges, textures, and shapes, followed by pooling layers that reduce the spatial size while keeping important information. These layers together extract meaningful visual features from the image.</a:t>
            </a:r>
          </a:p>
          <a:p>
            <a:pPr>
              <a:buFont typeface="+mj-lt"/>
              <a:buAutoNum type="arabicPeriod"/>
            </a:pPr>
            <a:r>
              <a:rPr lang="en-GB" sz="1600" b="1" dirty="0"/>
              <a:t>Final Convolution Feature Map: </a:t>
            </a:r>
            <a:r>
              <a:rPr lang="en-GB" sz="1600" dirty="0"/>
              <a:t>After multiple convolution + pooling operations, the network produces a compact feature map. This feature map contains high-level information about the image, such as patterns and object parts.</a:t>
            </a:r>
          </a:p>
          <a:p>
            <a:pPr>
              <a:buFont typeface="+mj-lt"/>
              <a:buAutoNum type="arabicPeriod"/>
            </a:pPr>
            <a:r>
              <a:rPr lang="en-GB" sz="1600" b="1" dirty="0"/>
              <a:t>Fully Connected Layers: </a:t>
            </a:r>
            <a:r>
              <a:rPr lang="en-GB" sz="1600" dirty="0"/>
              <a:t>The feature map is flattened and passed through fully connected layers. These layers combine the extracted features to compute class-specific signals.</a:t>
            </a:r>
          </a:p>
          <a:p>
            <a:pPr>
              <a:buFont typeface="+mj-lt"/>
              <a:buAutoNum type="arabicPeriod"/>
            </a:pPr>
            <a:r>
              <a:rPr lang="en-GB" sz="1600" b="1" dirty="0"/>
              <a:t>Class Scores (e.g., 1000 classes): </a:t>
            </a:r>
            <a:r>
              <a:rPr lang="en-GB" sz="1600" dirty="0"/>
              <a:t>The last fully connected layer outputs raw scores for each possible class. For example, in ImageNet, the CNN produces scores for 1000 different categories.</a:t>
            </a:r>
          </a:p>
          <a:p>
            <a:pPr>
              <a:buFont typeface="+mj-lt"/>
              <a:buAutoNum type="arabicPeriod"/>
            </a:pPr>
            <a:r>
              <a:rPr lang="en-GB" sz="1600" b="1" dirty="0" err="1"/>
              <a:t>Softmax</a:t>
            </a:r>
            <a:r>
              <a:rPr lang="en-GB" sz="1600" b="1" dirty="0"/>
              <a:t> Loss / </a:t>
            </a:r>
            <a:r>
              <a:rPr lang="en-GB" sz="1600" b="1" dirty="0" err="1"/>
              <a:t>Softmax</a:t>
            </a:r>
            <a:r>
              <a:rPr lang="en-GB" sz="1600" b="1" dirty="0"/>
              <a:t> Output: </a:t>
            </a:r>
            <a:r>
              <a:rPr lang="en-GB" sz="1600" dirty="0" err="1"/>
              <a:t>Softmax</a:t>
            </a:r>
            <a:r>
              <a:rPr lang="en-GB" sz="1600" dirty="0"/>
              <a:t> converts the class scores into probabilities, highlighting the most likely class. During training, </a:t>
            </a:r>
            <a:r>
              <a:rPr lang="en-GB" sz="1600" dirty="0" err="1"/>
              <a:t>softmax</a:t>
            </a:r>
            <a:r>
              <a:rPr lang="en-GB" sz="1600" dirty="0"/>
              <a:t> loss is used to compare the predicted probability with the true label and adjust the model.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solidFill>
                  <a:srgbClr val="FF0000"/>
                </a:solidFill>
              </a:rPr>
              <a:t>Review of Previous Lecture</a:t>
            </a:r>
          </a:p>
          <a:p>
            <a:r>
              <a:rPr lang="en-US" dirty="0">
                <a:solidFill>
                  <a:srgbClr val="00B050"/>
                </a:solidFill>
              </a:rPr>
              <a:t>Today’s Lecture</a:t>
            </a:r>
          </a:p>
          <a:p>
            <a:pPr marL="713831" lvl="1" indent="-302575">
              <a:spcBef>
                <a:spcPts val="763"/>
              </a:spcBef>
              <a:buChar char="•"/>
              <a:tabLst>
                <a:tab pos="313221" algn="l"/>
                <a:tab pos="313781" algn="l"/>
              </a:tabLst>
            </a:pPr>
            <a:r>
              <a:rPr lang="en-US" sz="2424" spc="-4" dirty="0">
                <a:latin typeface="Arial MT"/>
                <a:cs typeface="Arial MT"/>
              </a:rPr>
              <a:t>R-CNN</a:t>
            </a:r>
          </a:p>
          <a:p>
            <a:pPr marL="713831" lvl="1" indent="-302575">
              <a:spcBef>
                <a:spcPts val="763"/>
              </a:spcBef>
              <a:buChar char="•"/>
              <a:tabLst>
                <a:tab pos="313221" algn="l"/>
                <a:tab pos="313781" algn="l"/>
              </a:tabLst>
            </a:pPr>
            <a:r>
              <a:rPr lang="en-US" sz="2424" spc="-4" dirty="0">
                <a:latin typeface="Arial MT"/>
                <a:cs typeface="Arial MT"/>
              </a:rPr>
              <a:t>Fast R-CNN</a:t>
            </a:r>
            <a:endParaRPr lang="en-US" sz="2071" dirty="0">
              <a:latin typeface="Arial MT"/>
              <a:cs typeface="Arial MT"/>
            </a:endParaRPr>
          </a:p>
          <a:p>
            <a:pPr lvl="1"/>
            <a:endParaRPr lang="en-US" dirty="0">
              <a:solidFill>
                <a:srgbClr val="00B050"/>
              </a:solidFill>
            </a:endParaRPr>
          </a:p>
        </p:txBody>
      </p:sp>
      <p:sp>
        <p:nvSpPr>
          <p:cNvPr id="6" name="Title 5"/>
          <p:cNvSpPr>
            <a:spLocks noGrp="1"/>
          </p:cNvSpPr>
          <p:nvPr>
            <p:ph type="title"/>
          </p:nvPr>
        </p:nvSpPr>
        <p:spPr/>
        <p:txBody>
          <a:bodyPr/>
          <a:lstStyle/>
          <a:p>
            <a:r>
              <a:rPr lang="tr-TR" dirty="0" err="1"/>
              <a:t>Goals</a:t>
            </a:r>
            <a:endParaRPr lang="en-US" dirty="0"/>
          </a:p>
        </p:txBody>
      </p:sp>
      <p:sp>
        <p:nvSpPr>
          <p:cNvPr id="7" name="Date Placeholder 6">
            <a:extLst>
              <a:ext uri="{FF2B5EF4-FFF2-40B4-BE49-F238E27FC236}">
                <a16:creationId xmlns:a16="http://schemas.microsoft.com/office/drawing/2014/main" id="{A0777F11-6918-05BD-EE67-C44B098C526F}"/>
              </a:ext>
            </a:extLst>
          </p:cNvPr>
          <p:cNvSpPr>
            <a:spLocks noGrp="1"/>
          </p:cNvSpPr>
          <p:nvPr>
            <p:ph type="dt" sz="half" idx="10"/>
          </p:nvPr>
        </p:nvSpPr>
        <p:spPr/>
        <p:txBody>
          <a:bodyPr/>
          <a:lstStyle/>
          <a:p>
            <a:fld id="{D22F7A0E-1FCA-4495-80DC-B9ECFC834E9E}" type="datetime1">
              <a:rPr lang="en-US" smtClean="0"/>
              <a:t>11/22/2025</a:t>
            </a:fld>
            <a:endParaRPr lang="en-US"/>
          </a:p>
        </p:txBody>
      </p:sp>
      <p:sp>
        <p:nvSpPr>
          <p:cNvPr id="8" name="Footer Placeholder 7">
            <a:extLst>
              <a:ext uri="{FF2B5EF4-FFF2-40B4-BE49-F238E27FC236}">
                <a16:creationId xmlns:a16="http://schemas.microsoft.com/office/drawing/2014/main" id="{5A42B853-7C1D-B026-ED98-D99F2AD190A4}"/>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9" name="Slide Number Placeholder 8">
            <a:extLst>
              <a:ext uri="{FF2B5EF4-FFF2-40B4-BE49-F238E27FC236}">
                <a16:creationId xmlns:a16="http://schemas.microsoft.com/office/drawing/2014/main" id="{7C9F1D34-A56F-3CD7-1E20-B8EB9EB29904}"/>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4075359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F15135C-2AA7-21E8-6E11-0F7213DA58B0}"/>
              </a:ext>
            </a:extLst>
          </p:cNvPr>
          <p:cNvSpPr>
            <a:spLocks noGrp="1"/>
          </p:cNvSpPr>
          <p:nvPr>
            <p:ph idx="1"/>
          </p:nvPr>
        </p:nvSpPr>
        <p:spPr>
          <a:xfrm>
            <a:off x="838200" y="626553"/>
            <a:ext cx="10972800" cy="4525963"/>
          </a:xfrm>
        </p:spPr>
        <p:txBody>
          <a:bodyPr>
            <a:normAutofit/>
          </a:bodyPr>
          <a:lstStyle/>
          <a:p>
            <a:pPr marL="177062" indent="-165856">
              <a:spcBef>
                <a:spcPts val="582"/>
              </a:spcBef>
              <a:buFont typeface="Arial MT"/>
              <a:buChar char="•"/>
              <a:tabLst>
                <a:tab pos="177062" algn="l"/>
              </a:tabLst>
            </a:pPr>
            <a:r>
              <a:rPr lang="en-GB" sz="2000" dirty="0"/>
              <a:t>R-CNN begins by applying Selective Search to the input image to generate roughly </a:t>
            </a:r>
            <a:r>
              <a:rPr lang="en-GB" sz="2000" b="1" dirty="0"/>
              <a:t>2000 region proposals</a:t>
            </a:r>
            <a:r>
              <a:rPr lang="en-GB" sz="2000" dirty="0"/>
              <a:t>. These are candidate boxes where an object might be present.</a:t>
            </a:r>
            <a:endParaRPr lang="en-US" sz="2000" dirty="0">
              <a:latin typeface="Calibri"/>
              <a:cs typeface="Calibri"/>
            </a:endParaRPr>
          </a:p>
          <a:p>
            <a:pPr marL="176502" marR="175942" indent="-165856">
              <a:spcBef>
                <a:spcPts val="763"/>
              </a:spcBef>
              <a:buFont typeface="Arial MT"/>
              <a:buChar char="•"/>
              <a:tabLst>
                <a:tab pos="177623" algn="l"/>
              </a:tabLst>
            </a:pPr>
            <a:r>
              <a:rPr lang="en-US" sz="2800" dirty="0">
                <a:latin typeface="Calibri"/>
                <a:cs typeface="Calibri"/>
              </a:rPr>
              <a:t>Continue</a:t>
            </a:r>
            <a:r>
              <a:rPr lang="en-US" sz="2800" spc="-26" dirty="0">
                <a:latin typeface="Calibri"/>
                <a:cs typeface="Calibri"/>
              </a:rPr>
              <a:t> </a:t>
            </a:r>
            <a:r>
              <a:rPr lang="en-US" sz="2800" spc="-9" dirty="0">
                <a:latin typeface="Calibri"/>
                <a:cs typeface="Calibri"/>
              </a:rPr>
              <a:t>fine-</a:t>
            </a:r>
            <a:r>
              <a:rPr lang="en-US" sz="2800" dirty="0">
                <a:latin typeface="Calibri"/>
                <a:cs typeface="Calibri"/>
              </a:rPr>
              <a:t>tuning</a:t>
            </a:r>
            <a:r>
              <a:rPr lang="en-US" sz="2800" spc="-22" dirty="0">
                <a:latin typeface="Calibri"/>
                <a:cs typeface="Calibri"/>
              </a:rPr>
              <a:t> </a:t>
            </a:r>
            <a:r>
              <a:rPr lang="en-US" sz="2800" dirty="0">
                <a:latin typeface="Calibri"/>
                <a:cs typeface="Calibri"/>
              </a:rPr>
              <a:t>the</a:t>
            </a:r>
            <a:r>
              <a:rPr lang="en-US" sz="2800" spc="-22" dirty="0">
                <a:latin typeface="Calibri"/>
                <a:cs typeface="Calibri"/>
              </a:rPr>
              <a:t> </a:t>
            </a:r>
            <a:r>
              <a:rPr lang="en-US" sz="2800" dirty="0">
                <a:latin typeface="Calibri"/>
                <a:cs typeface="Calibri"/>
              </a:rPr>
              <a:t>CNN</a:t>
            </a:r>
            <a:r>
              <a:rPr lang="en-US" sz="2800" spc="-31" dirty="0">
                <a:latin typeface="Calibri"/>
                <a:cs typeface="Calibri"/>
              </a:rPr>
              <a:t> </a:t>
            </a:r>
            <a:r>
              <a:rPr lang="en-US" sz="2800" dirty="0">
                <a:latin typeface="Calibri"/>
                <a:cs typeface="Calibri"/>
              </a:rPr>
              <a:t>on</a:t>
            </a:r>
            <a:r>
              <a:rPr lang="en-US" sz="2800" spc="-18" dirty="0">
                <a:latin typeface="Calibri"/>
                <a:cs typeface="Calibri"/>
              </a:rPr>
              <a:t> </a:t>
            </a:r>
            <a:r>
              <a:rPr lang="en-US" sz="2800" dirty="0">
                <a:solidFill>
                  <a:srgbClr val="FF0000"/>
                </a:solidFill>
                <a:latin typeface="Calibri"/>
                <a:cs typeface="Calibri"/>
              </a:rPr>
              <a:t>warped</a:t>
            </a:r>
            <a:r>
              <a:rPr lang="en-US" sz="2800" spc="-26" dirty="0">
                <a:solidFill>
                  <a:srgbClr val="FF0000"/>
                </a:solidFill>
                <a:latin typeface="Calibri"/>
                <a:cs typeface="Calibri"/>
              </a:rPr>
              <a:t> </a:t>
            </a:r>
            <a:r>
              <a:rPr lang="en-US" sz="2800" dirty="0">
                <a:solidFill>
                  <a:srgbClr val="FF0000"/>
                </a:solidFill>
                <a:latin typeface="Calibri"/>
                <a:cs typeface="Calibri"/>
              </a:rPr>
              <a:t>proposal</a:t>
            </a:r>
            <a:r>
              <a:rPr lang="en-US" sz="2800" spc="-18" dirty="0">
                <a:solidFill>
                  <a:srgbClr val="FF0000"/>
                </a:solidFill>
                <a:latin typeface="Calibri"/>
                <a:cs typeface="Calibri"/>
              </a:rPr>
              <a:t> </a:t>
            </a:r>
            <a:r>
              <a:rPr lang="en-US" sz="2800" dirty="0">
                <a:solidFill>
                  <a:srgbClr val="FF0000"/>
                </a:solidFill>
                <a:latin typeface="Calibri"/>
                <a:cs typeface="Calibri"/>
              </a:rPr>
              <a:t>regions</a:t>
            </a:r>
            <a:r>
              <a:rPr lang="en-US" sz="2800" spc="-35" dirty="0">
                <a:solidFill>
                  <a:srgbClr val="FF0000"/>
                </a:solidFill>
                <a:latin typeface="Calibri"/>
                <a:cs typeface="Calibri"/>
              </a:rPr>
              <a:t> </a:t>
            </a:r>
            <a:r>
              <a:rPr lang="en-US" sz="2800" dirty="0">
                <a:solidFill>
                  <a:srgbClr val="FF0000"/>
                </a:solidFill>
                <a:latin typeface="Calibri"/>
                <a:cs typeface="Calibri"/>
              </a:rPr>
              <a:t>for</a:t>
            </a:r>
            <a:r>
              <a:rPr lang="en-US" sz="2800" spc="-26" dirty="0">
                <a:solidFill>
                  <a:srgbClr val="FF0000"/>
                </a:solidFill>
                <a:latin typeface="Calibri"/>
                <a:cs typeface="Calibri"/>
              </a:rPr>
              <a:t> </a:t>
            </a:r>
            <a:r>
              <a:rPr lang="en-US" sz="2800" dirty="0">
                <a:solidFill>
                  <a:srgbClr val="FF0000"/>
                </a:solidFill>
                <a:latin typeface="Calibri"/>
                <a:cs typeface="Calibri"/>
              </a:rPr>
              <a:t>K</a:t>
            </a:r>
            <a:r>
              <a:rPr lang="en-US" sz="2800" spc="-26" dirty="0">
                <a:solidFill>
                  <a:srgbClr val="FF0000"/>
                </a:solidFill>
                <a:latin typeface="Calibri"/>
                <a:cs typeface="Calibri"/>
              </a:rPr>
              <a:t> </a:t>
            </a:r>
            <a:r>
              <a:rPr lang="en-US" sz="2800" dirty="0">
                <a:solidFill>
                  <a:srgbClr val="FF0000"/>
                </a:solidFill>
                <a:latin typeface="Calibri"/>
                <a:cs typeface="Calibri"/>
              </a:rPr>
              <a:t>+</a:t>
            </a:r>
            <a:r>
              <a:rPr lang="en-US" sz="2800" spc="-13" dirty="0">
                <a:solidFill>
                  <a:srgbClr val="FF0000"/>
                </a:solidFill>
                <a:latin typeface="Calibri"/>
                <a:cs typeface="Calibri"/>
              </a:rPr>
              <a:t> </a:t>
            </a:r>
            <a:r>
              <a:rPr lang="en-US" sz="2800" dirty="0">
                <a:solidFill>
                  <a:srgbClr val="FF0000"/>
                </a:solidFill>
                <a:latin typeface="Calibri"/>
                <a:cs typeface="Calibri"/>
              </a:rPr>
              <a:t>1</a:t>
            </a:r>
            <a:r>
              <a:rPr lang="en-US" sz="2800" spc="-13" dirty="0">
                <a:solidFill>
                  <a:srgbClr val="FF0000"/>
                </a:solidFill>
                <a:latin typeface="Calibri"/>
                <a:cs typeface="Calibri"/>
              </a:rPr>
              <a:t> </a:t>
            </a:r>
            <a:r>
              <a:rPr lang="en-US" sz="2800" spc="-9" dirty="0">
                <a:solidFill>
                  <a:srgbClr val="FF0000"/>
                </a:solidFill>
                <a:latin typeface="Calibri"/>
                <a:cs typeface="Calibri"/>
              </a:rPr>
              <a:t>classes</a:t>
            </a:r>
            <a:r>
              <a:rPr lang="en-US" sz="2800" spc="-9" dirty="0">
                <a:latin typeface="Calibri"/>
                <a:cs typeface="Calibri"/>
              </a:rPr>
              <a:t>; </a:t>
            </a:r>
            <a:r>
              <a:rPr lang="en-US" dirty="0">
                <a:latin typeface="Calibri"/>
                <a:cs typeface="Calibri"/>
              </a:rPr>
              <a:t>The</a:t>
            </a:r>
            <a:r>
              <a:rPr lang="en-US" spc="-31" dirty="0">
                <a:latin typeface="Calibri"/>
                <a:cs typeface="Calibri"/>
              </a:rPr>
              <a:t> </a:t>
            </a:r>
            <a:r>
              <a:rPr lang="en-US" dirty="0">
                <a:latin typeface="Calibri"/>
                <a:cs typeface="Calibri"/>
              </a:rPr>
              <a:t>additional</a:t>
            </a:r>
            <a:r>
              <a:rPr lang="en-US" spc="-22" dirty="0">
                <a:latin typeface="Calibri"/>
                <a:cs typeface="Calibri"/>
              </a:rPr>
              <a:t> </a:t>
            </a:r>
            <a:r>
              <a:rPr lang="en-US" dirty="0">
                <a:latin typeface="Calibri"/>
                <a:cs typeface="Calibri"/>
              </a:rPr>
              <a:t>one</a:t>
            </a:r>
            <a:r>
              <a:rPr lang="en-US" spc="-31" dirty="0">
                <a:latin typeface="Calibri"/>
                <a:cs typeface="Calibri"/>
              </a:rPr>
              <a:t> </a:t>
            </a:r>
            <a:r>
              <a:rPr lang="en-US" dirty="0">
                <a:latin typeface="Calibri"/>
                <a:cs typeface="Calibri"/>
              </a:rPr>
              <a:t>class</a:t>
            </a:r>
            <a:r>
              <a:rPr lang="en-US" spc="-22" dirty="0">
                <a:latin typeface="Calibri"/>
                <a:cs typeface="Calibri"/>
              </a:rPr>
              <a:t> </a:t>
            </a:r>
            <a:r>
              <a:rPr lang="en-US" spc="-9" dirty="0">
                <a:latin typeface="Calibri"/>
                <a:cs typeface="Calibri"/>
              </a:rPr>
              <a:t>refers</a:t>
            </a:r>
            <a:r>
              <a:rPr lang="en-US" spc="-22" dirty="0">
                <a:latin typeface="Calibri"/>
                <a:cs typeface="Calibri"/>
              </a:rPr>
              <a:t> </a:t>
            </a:r>
            <a:r>
              <a:rPr lang="en-US" dirty="0">
                <a:latin typeface="Calibri"/>
                <a:cs typeface="Calibri"/>
              </a:rPr>
              <a:t>to</a:t>
            </a:r>
            <a:r>
              <a:rPr lang="en-US" spc="-40" dirty="0">
                <a:latin typeface="Calibri"/>
                <a:cs typeface="Calibri"/>
              </a:rPr>
              <a:t> </a:t>
            </a:r>
            <a:r>
              <a:rPr lang="en-US" dirty="0">
                <a:latin typeface="Calibri"/>
                <a:cs typeface="Calibri"/>
              </a:rPr>
              <a:t>the</a:t>
            </a:r>
            <a:r>
              <a:rPr lang="en-US" spc="-26" dirty="0">
                <a:latin typeface="Calibri"/>
                <a:cs typeface="Calibri"/>
              </a:rPr>
              <a:t> </a:t>
            </a:r>
            <a:r>
              <a:rPr lang="en-US" dirty="0">
                <a:latin typeface="Calibri"/>
                <a:cs typeface="Calibri"/>
              </a:rPr>
              <a:t>background</a:t>
            </a:r>
            <a:r>
              <a:rPr lang="en-US" spc="-22" dirty="0">
                <a:latin typeface="Calibri"/>
                <a:cs typeface="Calibri"/>
              </a:rPr>
              <a:t> </a:t>
            </a:r>
            <a:r>
              <a:rPr lang="en-US" dirty="0">
                <a:latin typeface="Calibri"/>
                <a:cs typeface="Calibri"/>
              </a:rPr>
              <a:t>(no</a:t>
            </a:r>
            <a:r>
              <a:rPr lang="en-US" spc="-31" dirty="0">
                <a:latin typeface="Calibri"/>
                <a:cs typeface="Calibri"/>
              </a:rPr>
              <a:t> </a:t>
            </a:r>
            <a:r>
              <a:rPr lang="en-US" dirty="0">
                <a:latin typeface="Calibri"/>
                <a:cs typeface="Calibri"/>
              </a:rPr>
              <a:t>object</a:t>
            </a:r>
            <a:r>
              <a:rPr lang="en-US" spc="-35" dirty="0">
                <a:latin typeface="Calibri"/>
                <a:cs typeface="Calibri"/>
              </a:rPr>
              <a:t> </a:t>
            </a:r>
            <a:r>
              <a:rPr lang="en-US" dirty="0">
                <a:latin typeface="Calibri"/>
                <a:cs typeface="Calibri"/>
              </a:rPr>
              <a:t>of</a:t>
            </a:r>
            <a:r>
              <a:rPr lang="en-US" spc="-26" dirty="0">
                <a:latin typeface="Calibri"/>
                <a:cs typeface="Calibri"/>
              </a:rPr>
              <a:t> </a:t>
            </a:r>
            <a:r>
              <a:rPr lang="en-US" spc="-9" dirty="0">
                <a:latin typeface="Calibri"/>
                <a:cs typeface="Calibri"/>
              </a:rPr>
              <a:t>interest). </a:t>
            </a:r>
            <a:r>
              <a:rPr lang="en-GB" sz="2000" dirty="0">
                <a:solidFill>
                  <a:srgbClr val="FF0000"/>
                </a:solidFill>
              </a:rPr>
              <a:t>For example: If you have </a:t>
            </a:r>
            <a:r>
              <a:rPr lang="en-GB" sz="2000" b="1" dirty="0">
                <a:solidFill>
                  <a:srgbClr val="FF0000"/>
                </a:solidFill>
              </a:rPr>
              <a:t>20 object categories</a:t>
            </a:r>
            <a:r>
              <a:rPr lang="en-GB" sz="2000" dirty="0">
                <a:solidFill>
                  <a:srgbClr val="FF0000"/>
                </a:solidFill>
              </a:rPr>
              <a:t>, R-CNN trains a classifier for </a:t>
            </a:r>
            <a:r>
              <a:rPr lang="en-GB" sz="2000" b="1" dirty="0">
                <a:solidFill>
                  <a:srgbClr val="FF0000"/>
                </a:solidFill>
              </a:rPr>
              <a:t>21 classes</a:t>
            </a:r>
            <a:r>
              <a:rPr lang="en-GB" sz="2000" dirty="0">
                <a:solidFill>
                  <a:srgbClr val="FF0000"/>
                </a:solidFill>
              </a:rPr>
              <a:t> (20 objects + background).</a:t>
            </a:r>
            <a:endParaRPr lang="en-US" dirty="0">
              <a:solidFill>
                <a:srgbClr val="FF0000"/>
              </a:solidFill>
              <a:latin typeface="Calibri"/>
              <a:cs typeface="Calibri"/>
            </a:endParaRPr>
          </a:p>
          <a:p>
            <a:pPr marL="176502" marR="4483" indent="-165856">
              <a:spcBef>
                <a:spcPts val="710"/>
              </a:spcBef>
              <a:buFont typeface="Arial MT"/>
              <a:buChar char="•"/>
              <a:tabLst>
                <a:tab pos="177623" algn="l"/>
              </a:tabLst>
            </a:pPr>
            <a:r>
              <a:rPr lang="en-US" sz="2800" dirty="0">
                <a:latin typeface="Calibri"/>
                <a:cs typeface="Calibri"/>
              </a:rPr>
              <a:t>Each</a:t>
            </a:r>
            <a:r>
              <a:rPr lang="en-US" sz="2800" spc="-35" dirty="0">
                <a:latin typeface="Calibri"/>
                <a:cs typeface="Calibri"/>
              </a:rPr>
              <a:t> </a:t>
            </a:r>
            <a:r>
              <a:rPr lang="en-US" sz="2800" dirty="0">
                <a:latin typeface="Calibri"/>
                <a:cs typeface="Calibri"/>
              </a:rPr>
              <a:t>region</a:t>
            </a:r>
            <a:r>
              <a:rPr lang="en-US" sz="2800" spc="-35" dirty="0">
                <a:latin typeface="Calibri"/>
                <a:cs typeface="Calibri"/>
              </a:rPr>
              <a:t> </a:t>
            </a:r>
            <a:r>
              <a:rPr lang="en-US" sz="2800" dirty="0">
                <a:latin typeface="Calibri"/>
                <a:cs typeface="Calibri"/>
              </a:rPr>
              <a:t>proposal</a:t>
            </a:r>
            <a:r>
              <a:rPr lang="en-US" sz="2800" spc="-22" dirty="0">
                <a:latin typeface="Calibri"/>
                <a:cs typeface="Calibri"/>
              </a:rPr>
              <a:t> </a:t>
            </a:r>
            <a:r>
              <a:rPr lang="en-US" sz="2800" dirty="0">
                <a:latin typeface="Calibri"/>
                <a:cs typeface="Calibri"/>
              </a:rPr>
              <a:t>is</a:t>
            </a:r>
            <a:r>
              <a:rPr lang="en-US" sz="2800" spc="-26" dirty="0">
                <a:latin typeface="Calibri"/>
                <a:cs typeface="Calibri"/>
              </a:rPr>
              <a:t> </a:t>
            </a:r>
            <a:r>
              <a:rPr lang="en-US" sz="2800" dirty="0">
                <a:latin typeface="Calibri"/>
                <a:cs typeface="Calibri"/>
              </a:rPr>
              <a:t>considered</a:t>
            </a:r>
            <a:r>
              <a:rPr lang="en-US" sz="2800" spc="-22" dirty="0">
                <a:latin typeface="Calibri"/>
                <a:cs typeface="Calibri"/>
              </a:rPr>
              <a:t> </a:t>
            </a:r>
            <a:r>
              <a:rPr lang="en-US" sz="2800" dirty="0">
                <a:latin typeface="Calibri"/>
                <a:cs typeface="Calibri"/>
              </a:rPr>
              <a:t>a</a:t>
            </a:r>
            <a:r>
              <a:rPr lang="en-US" sz="2800" spc="-26" dirty="0">
                <a:latin typeface="Calibri"/>
                <a:cs typeface="Calibri"/>
              </a:rPr>
              <a:t> </a:t>
            </a:r>
            <a:r>
              <a:rPr lang="en-US" sz="2800" dirty="0">
                <a:latin typeface="Calibri"/>
                <a:cs typeface="Calibri"/>
              </a:rPr>
              <a:t>positive</a:t>
            </a:r>
            <a:r>
              <a:rPr lang="en-US" sz="2800" spc="-31" dirty="0">
                <a:latin typeface="Calibri"/>
                <a:cs typeface="Calibri"/>
              </a:rPr>
              <a:t> </a:t>
            </a:r>
            <a:r>
              <a:rPr lang="en-US" sz="2800" dirty="0">
                <a:latin typeface="Calibri"/>
                <a:cs typeface="Calibri"/>
              </a:rPr>
              <a:t>for</a:t>
            </a:r>
            <a:r>
              <a:rPr lang="en-US" sz="2800" spc="-40" dirty="0">
                <a:latin typeface="Calibri"/>
                <a:cs typeface="Calibri"/>
              </a:rPr>
              <a:t> </a:t>
            </a:r>
            <a:r>
              <a:rPr lang="en-US" sz="2800" dirty="0">
                <a:latin typeface="Calibri"/>
                <a:cs typeface="Calibri"/>
              </a:rPr>
              <a:t>the</a:t>
            </a:r>
            <a:r>
              <a:rPr lang="en-US" sz="2800" spc="-31" dirty="0">
                <a:latin typeface="Calibri"/>
                <a:cs typeface="Calibri"/>
              </a:rPr>
              <a:t> </a:t>
            </a:r>
            <a:r>
              <a:rPr lang="en-US" sz="2800" dirty="0">
                <a:latin typeface="Calibri"/>
                <a:cs typeface="Calibri"/>
              </a:rPr>
              <a:t>class</a:t>
            </a:r>
            <a:r>
              <a:rPr lang="en-US" sz="2800" spc="-13" dirty="0">
                <a:latin typeface="Calibri"/>
                <a:cs typeface="Calibri"/>
              </a:rPr>
              <a:t> </a:t>
            </a:r>
            <a:r>
              <a:rPr lang="en-US" sz="2800" dirty="0">
                <a:latin typeface="Calibri"/>
                <a:cs typeface="Calibri"/>
              </a:rPr>
              <a:t>with</a:t>
            </a:r>
            <a:r>
              <a:rPr lang="en-US" sz="2800" spc="-35" dirty="0">
                <a:latin typeface="Calibri"/>
                <a:cs typeface="Calibri"/>
              </a:rPr>
              <a:t> </a:t>
            </a:r>
            <a:r>
              <a:rPr lang="en-US" sz="2800" dirty="0">
                <a:latin typeface="Calibri"/>
                <a:cs typeface="Calibri"/>
              </a:rPr>
              <a:t>which</a:t>
            </a:r>
            <a:r>
              <a:rPr lang="en-US" sz="2800" spc="-22" dirty="0">
                <a:latin typeface="Calibri"/>
                <a:cs typeface="Calibri"/>
              </a:rPr>
              <a:t> </a:t>
            </a:r>
            <a:r>
              <a:rPr lang="en-US" sz="2800" dirty="0">
                <a:latin typeface="Calibri"/>
                <a:cs typeface="Calibri"/>
              </a:rPr>
              <a:t>it</a:t>
            </a:r>
            <a:r>
              <a:rPr lang="en-US" sz="2800" spc="-26" dirty="0">
                <a:latin typeface="Calibri"/>
                <a:cs typeface="Calibri"/>
              </a:rPr>
              <a:t> </a:t>
            </a:r>
            <a:r>
              <a:rPr lang="en-US" sz="2800" spc="-22" dirty="0">
                <a:latin typeface="Calibri"/>
                <a:cs typeface="Calibri"/>
              </a:rPr>
              <a:t>has </a:t>
            </a:r>
            <a:r>
              <a:rPr lang="en-US" sz="2800" dirty="0">
                <a:latin typeface="Calibri"/>
                <a:cs typeface="Calibri"/>
              </a:rPr>
              <a:t>an</a:t>
            </a:r>
            <a:r>
              <a:rPr lang="en-US" sz="2800" spc="-9" dirty="0">
                <a:latin typeface="Calibri"/>
                <a:cs typeface="Calibri"/>
              </a:rPr>
              <a:t> intersection-over-</a:t>
            </a:r>
            <a:r>
              <a:rPr lang="en-US" sz="2800" dirty="0">
                <a:latin typeface="Calibri"/>
                <a:cs typeface="Calibri"/>
              </a:rPr>
              <a:t>union</a:t>
            </a:r>
            <a:r>
              <a:rPr lang="en-US" sz="2800" spc="-26" dirty="0">
                <a:latin typeface="Calibri"/>
                <a:cs typeface="Calibri"/>
              </a:rPr>
              <a:t> </a:t>
            </a:r>
            <a:r>
              <a:rPr lang="en-US" sz="2800" dirty="0">
                <a:latin typeface="Calibri"/>
                <a:cs typeface="Calibri"/>
              </a:rPr>
              <a:t>(</a:t>
            </a:r>
            <a:r>
              <a:rPr lang="en-US" sz="2800" dirty="0" err="1">
                <a:latin typeface="Calibri"/>
                <a:cs typeface="Calibri"/>
              </a:rPr>
              <a:t>IoU</a:t>
            </a:r>
            <a:r>
              <a:rPr lang="en-US" sz="2800" dirty="0">
                <a:latin typeface="Calibri"/>
                <a:cs typeface="Calibri"/>
              </a:rPr>
              <a:t>)</a:t>
            </a:r>
            <a:r>
              <a:rPr lang="en-US" sz="2800" spc="-31" dirty="0">
                <a:latin typeface="Calibri"/>
                <a:cs typeface="Calibri"/>
              </a:rPr>
              <a:t> </a:t>
            </a:r>
            <a:r>
              <a:rPr lang="en-US" sz="2800" dirty="0">
                <a:latin typeface="Calibri"/>
                <a:cs typeface="Calibri"/>
              </a:rPr>
              <a:t>of</a:t>
            </a:r>
            <a:r>
              <a:rPr lang="en-US" sz="2800" spc="-22" dirty="0">
                <a:latin typeface="Calibri"/>
                <a:cs typeface="Calibri"/>
              </a:rPr>
              <a:t> </a:t>
            </a:r>
            <a:r>
              <a:rPr lang="en-US" sz="2800" dirty="0">
                <a:latin typeface="Calibri"/>
                <a:cs typeface="Calibri"/>
              </a:rPr>
              <a:t>at least</a:t>
            </a:r>
            <a:r>
              <a:rPr lang="en-US" sz="2800" spc="-4" dirty="0">
                <a:latin typeface="Calibri"/>
                <a:cs typeface="Calibri"/>
              </a:rPr>
              <a:t> </a:t>
            </a:r>
            <a:r>
              <a:rPr lang="en-US" sz="2800" dirty="0">
                <a:solidFill>
                  <a:srgbClr val="FF0000"/>
                </a:solidFill>
                <a:latin typeface="Calibri"/>
                <a:cs typeface="Calibri"/>
              </a:rPr>
              <a:t>0.5</a:t>
            </a:r>
            <a:r>
              <a:rPr lang="en-US" sz="2800" spc="-9" dirty="0">
                <a:solidFill>
                  <a:srgbClr val="FF0000"/>
                </a:solidFill>
                <a:latin typeface="Calibri"/>
                <a:cs typeface="Calibri"/>
              </a:rPr>
              <a:t> </a:t>
            </a:r>
            <a:r>
              <a:rPr lang="en-US" sz="2800" dirty="0">
                <a:solidFill>
                  <a:srgbClr val="FF0000"/>
                </a:solidFill>
                <a:latin typeface="Calibri"/>
                <a:cs typeface="Calibri"/>
              </a:rPr>
              <a:t>with</a:t>
            </a:r>
            <a:r>
              <a:rPr lang="en-US" sz="2800" spc="-9" dirty="0">
                <a:solidFill>
                  <a:srgbClr val="FF0000"/>
                </a:solidFill>
                <a:latin typeface="Calibri"/>
                <a:cs typeface="Calibri"/>
              </a:rPr>
              <a:t> </a:t>
            </a:r>
            <a:r>
              <a:rPr lang="en-US" sz="2800" dirty="0">
                <a:solidFill>
                  <a:srgbClr val="FF0000"/>
                </a:solidFill>
                <a:latin typeface="Calibri"/>
                <a:cs typeface="Calibri"/>
              </a:rPr>
              <a:t>a</a:t>
            </a:r>
            <a:r>
              <a:rPr lang="en-US" sz="2800" spc="-4" dirty="0">
                <a:solidFill>
                  <a:srgbClr val="FF0000"/>
                </a:solidFill>
                <a:latin typeface="Calibri"/>
                <a:cs typeface="Calibri"/>
              </a:rPr>
              <a:t> </a:t>
            </a:r>
            <a:r>
              <a:rPr lang="en-US" sz="2800" spc="-9" dirty="0">
                <a:solidFill>
                  <a:srgbClr val="FF0000"/>
                </a:solidFill>
                <a:latin typeface="Calibri"/>
                <a:cs typeface="Calibri"/>
              </a:rPr>
              <a:t>ground-</a:t>
            </a:r>
            <a:r>
              <a:rPr lang="en-US" sz="2800" dirty="0">
                <a:solidFill>
                  <a:srgbClr val="FF0000"/>
                </a:solidFill>
                <a:latin typeface="Calibri"/>
                <a:cs typeface="Calibri"/>
              </a:rPr>
              <a:t>truth</a:t>
            </a:r>
            <a:r>
              <a:rPr lang="en-US" sz="2800" spc="-9" dirty="0">
                <a:solidFill>
                  <a:srgbClr val="FF0000"/>
                </a:solidFill>
                <a:latin typeface="Calibri"/>
                <a:cs typeface="Calibri"/>
              </a:rPr>
              <a:t> bounding </a:t>
            </a:r>
            <a:r>
              <a:rPr lang="en-US" sz="2800" dirty="0">
                <a:solidFill>
                  <a:srgbClr val="FF0000"/>
                </a:solidFill>
                <a:latin typeface="Calibri"/>
                <a:cs typeface="Calibri"/>
              </a:rPr>
              <a:t>box</a:t>
            </a:r>
            <a:r>
              <a:rPr lang="en-US" sz="2800" spc="-35" dirty="0">
                <a:latin typeface="Calibri"/>
                <a:cs typeface="Calibri"/>
              </a:rPr>
              <a:t> </a:t>
            </a:r>
            <a:r>
              <a:rPr lang="en-US" sz="2800" dirty="0">
                <a:latin typeface="Calibri"/>
                <a:cs typeface="Calibri"/>
              </a:rPr>
              <a:t>from</a:t>
            </a:r>
            <a:r>
              <a:rPr lang="en-US" sz="2800" spc="-40" dirty="0">
                <a:latin typeface="Calibri"/>
                <a:cs typeface="Calibri"/>
              </a:rPr>
              <a:t> </a:t>
            </a:r>
            <a:r>
              <a:rPr lang="en-US" sz="2800" dirty="0">
                <a:latin typeface="Calibri"/>
                <a:cs typeface="Calibri"/>
              </a:rPr>
              <a:t>the</a:t>
            </a:r>
            <a:r>
              <a:rPr lang="en-US" sz="2800" spc="-35" dirty="0">
                <a:latin typeface="Calibri"/>
                <a:cs typeface="Calibri"/>
              </a:rPr>
              <a:t> </a:t>
            </a:r>
            <a:r>
              <a:rPr lang="en-US" sz="2800" spc="-9" dirty="0">
                <a:latin typeface="Calibri"/>
                <a:cs typeface="Calibri"/>
              </a:rPr>
              <a:t>dataset.</a:t>
            </a:r>
            <a:endParaRPr lang="en-US" sz="2800" dirty="0">
              <a:latin typeface="Calibri"/>
              <a:cs typeface="Calibri"/>
            </a:endParaRPr>
          </a:p>
          <a:p>
            <a:endParaRPr lang="en-US" dirty="0"/>
          </a:p>
        </p:txBody>
      </p:sp>
      <p:sp>
        <p:nvSpPr>
          <p:cNvPr id="6" name="object 6"/>
          <p:cNvSpPr txBox="1">
            <a:spLocks noGrp="1"/>
          </p:cNvSpPr>
          <p:nvPr>
            <p:ph type="title"/>
          </p:nvPr>
        </p:nvSpPr>
        <p:spPr>
          <a:xfrm>
            <a:off x="609600" y="173119"/>
            <a:ext cx="10972800" cy="600389"/>
          </a:xfrm>
          <a:prstGeom prst="rect">
            <a:avLst/>
          </a:prstGeom>
        </p:spPr>
        <p:txBody>
          <a:bodyPr vert="horz" wrap="square" lIns="0" tIns="45943" rIns="0" bIns="0" rtlCol="0" anchor="ctr">
            <a:spAutoFit/>
          </a:bodyPr>
          <a:lstStyle/>
          <a:p>
            <a:pPr marL="26896">
              <a:spcBef>
                <a:spcPts val="361"/>
              </a:spcBef>
            </a:pPr>
            <a:r>
              <a:rPr dirty="0"/>
              <a:t>R-CNN:</a:t>
            </a:r>
            <a:r>
              <a:rPr spc="44" dirty="0"/>
              <a:t> </a:t>
            </a:r>
            <a:r>
              <a:rPr dirty="0"/>
              <a:t>Work</a:t>
            </a:r>
            <a:r>
              <a:rPr spc="26" dirty="0"/>
              <a:t> </a:t>
            </a:r>
            <a:r>
              <a:rPr spc="-18" dirty="0"/>
              <a:t>flow</a:t>
            </a:r>
            <a:r>
              <a:rPr lang="en-GB" spc="-18" dirty="0"/>
              <a:t> </a:t>
            </a:r>
            <a:r>
              <a:rPr sz="3177" dirty="0">
                <a:solidFill>
                  <a:srgbClr val="000000"/>
                </a:solidFill>
                <a:latin typeface="Calibri"/>
                <a:cs typeface="Calibri"/>
              </a:rPr>
              <a:t>Step</a:t>
            </a:r>
            <a:r>
              <a:rPr sz="3177" spc="-62" dirty="0">
                <a:solidFill>
                  <a:srgbClr val="000000"/>
                </a:solidFill>
                <a:latin typeface="Calibri"/>
                <a:cs typeface="Calibri"/>
              </a:rPr>
              <a:t> </a:t>
            </a:r>
            <a:r>
              <a:rPr sz="3177" spc="-44" dirty="0">
                <a:solidFill>
                  <a:srgbClr val="000000"/>
                </a:solidFill>
                <a:latin typeface="Calibri"/>
                <a:cs typeface="Calibri"/>
              </a:rPr>
              <a:t>2</a:t>
            </a:r>
            <a:endParaRPr sz="3177" dirty="0">
              <a:latin typeface="Calibri"/>
              <a:cs typeface="Calibri"/>
            </a:endParaRPr>
          </a:p>
        </p:txBody>
      </p:sp>
      <p:pic>
        <p:nvPicPr>
          <p:cNvPr id="15" name="object 7">
            <a:extLst>
              <a:ext uri="{FF2B5EF4-FFF2-40B4-BE49-F238E27FC236}">
                <a16:creationId xmlns:a16="http://schemas.microsoft.com/office/drawing/2014/main" id="{68A9408A-E747-E4B4-EDAD-A2DBF9391CE0}"/>
              </a:ext>
            </a:extLst>
          </p:cNvPr>
          <p:cNvPicPr/>
          <p:nvPr/>
        </p:nvPicPr>
        <p:blipFill>
          <a:blip r:embed="rId2" cstate="print"/>
          <a:stretch>
            <a:fillRect/>
          </a:stretch>
        </p:blipFill>
        <p:spPr>
          <a:xfrm>
            <a:off x="1219200" y="4292709"/>
            <a:ext cx="6096000" cy="2184291"/>
          </a:xfrm>
          <a:prstGeom prst="rect">
            <a:avLst/>
          </a:prstGeom>
        </p:spPr>
      </p:pic>
      <p:sp>
        <p:nvSpPr>
          <p:cNvPr id="2" name="Date Placeholder 1">
            <a:extLst>
              <a:ext uri="{FF2B5EF4-FFF2-40B4-BE49-F238E27FC236}">
                <a16:creationId xmlns:a16="http://schemas.microsoft.com/office/drawing/2014/main" id="{A6EAD7DC-F365-5BBF-574D-BB5483D95B96}"/>
              </a:ext>
            </a:extLst>
          </p:cNvPr>
          <p:cNvSpPr>
            <a:spLocks noGrp="1"/>
          </p:cNvSpPr>
          <p:nvPr>
            <p:ph type="dt" sz="half" idx="10"/>
          </p:nvPr>
        </p:nvSpPr>
        <p:spPr/>
        <p:txBody>
          <a:bodyPr/>
          <a:lstStyle/>
          <a:p>
            <a:fld id="{BB609347-E84C-4B49-8AD5-FDBA51B3F706}" type="datetime1">
              <a:rPr lang="en-US" smtClean="0"/>
              <a:t>11/22/2025</a:t>
            </a:fld>
            <a:endParaRPr lang="en-US"/>
          </a:p>
        </p:txBody>
      </p:sp>
      <p:sp>
        <p:nvSpPr>
          <p:cNvPr id="3" name="Footer Placeholder 2">
            <a:extLst>
              <a:ext uri="{FF2B5EF4-FFF2-40B4-BE49-F238E27FC236}">
                <a16:creationId xmlns:a16="http://schemas.microsoft.com/office/drawing/2014/main" id="{713F3C5F-252D-0281-09C6-47CDE3D5D5EB}"/>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8C2F89E4-02C2-5318-C92C-C3302CC77055}"/>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7" name="TextBox 6">
            <a:extLst>
              <a:ext uri="{FF2B5EF4-FFF2-40B4-BE49-F238E27FC236}">
                <a16:creationId xmlns:a16="http://schemas.microsoft.com/office/drawing/2014/main" id="{ECAA1FA8-C365-69D0-27BF-B49163E6FAF0}"/>
              </a:ext>
            </a:extLst>
          </p:cNvPr>
          <p:cNvSpPr txBox="1"/>
          <p:nvPr/>
        </p:nvSpPr>
        <p:spPr>
          <a:xfrm>
            <a:off x="7467600" y="4784689"/>
            <a:ext cx="4114800" cy="1200329"/>
          </a:xfrm>
          <a:prstGeom prst="rect">
            <a:avLst/>
          </a:prstGeom>
          <a:noFill/>
        </p:spPr>
        <p:txBody>
          <a:bodyPr wrap="square">
            <a:spAutoFit/>
          </a:bodyPr>
          <a:lstStyle/>
          <a:p>
            <a:r>
              <a:rPr lang="en-GB" dirty="0"/>
              <a:t>Re-initialize means resetting the last layer with new weights because R-CNN needs a different number of output classes than the original ImageNet network.</a:t>
            </a:r>
            <a:endParaRPr lang="en-PK"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25CA045-C2DC-1016-39FE-5CF4E9D803B9}"/>
              </a:ext>
            </a:extLst>
          </p:cNvPr>
          <p:cNvSpPr>
            <a:spLocks noGrp="1"/>
          </p:cNvSpPr>
          <p:nvPr>
            <p:ph idx="1"/>
          </p:nvPr>
        </p:nvSpPr>
        <p:spPr>
          <a:xfrm>
            <a:off x="614516" y="861218"/>
            <a:ext cx="10972800" cy="4525963"/>
          </a:xfrm>
        </p:spPr>
        <p:txBody>
          <a:bodyPr>
            <a:normAutofit/>
          </a:bodyPr>
          <a:lstStyle/>
          <a:p>
            <a:r>
              <a:rPr lang="en-GB" sz="2000" dirty="0"/>
              <a:t>After generating region proposals (the green boxes), R-CNN takes </a:t>
            </a:r>
            <a:r>
              <a:rPr lang="en-GB" sz="2000" b="1" dirty="0"/>
              <a:t>each individual region</a:t>
            </a:r>
            <a:r>
              <a:rPr lang="en-GB" sz="2000" dirty="0"/>
              <a:t> and sends it through the CNN.</a:t>
            </a:r>
            <a:br>
              <a:rPr lang="en-GB" sz="2000" dirty="0"/>
            </a:br>
            <a:r>
              <a:rPr lang="en-GB" sz="2000" dirty="0"/>
              <a:t>This process is called </a:t>
            </a:r>
            <a:r>
              <a:rPr lang="en-GB" sz="2000" b="1" dirty="0"/>
              <a:t>forward propagation</a:t>
            </a:r>
            <a:r>
              <a:rPr lang="en-GB" sz="2000" dirty="0"/>
              <a:t> — meaning the region is passed layer-by-layer through the convolution and pooling layers, just like a normal image classification pipeline.</a:t>
            </a:r>
          </a:p>
          <a:p>
            <a:r>
              <a:rPr lang="en-US" sz="2000" dirty="0">
                <a:solidFill>
                  <a:srgbClr val="FF0000"/>
                </a:solidFill>
                <a:latin typeface="Calibri"/>
                <a:cs typeface="Calibri"/>
              </a:rPr>
              <a:t>Forward</a:t>
            </a:r>
            <a:r>
              <a:rPr lang="en-US" sz="2000" spc="-53" dirty="0">
                <a:solidFill>
                  <a:srgbClr val="FF0000"/>
                </a:solidFill>
                <a:latin typeface="Calibri"/>
                <a:cs typeface="Calibri"/>
              </a:rPr>
              <a:t> </a:t>
            </a:r>
            <a:r>
              <a:rPr lang="en-US" sz="2000" spc="-9" dirty="0">
                <a:solidFill>
                  <a:srgbClr val="FF0000"/>
                </a:solidFill>
                <a:latin typeface="Calibri"/>
                <a:cs typeface="Calibri"/>
              </a:rPr>
              <a:t>propagate</a:t>
            </a:r>
            <a:r>
              <a:rPr lang="en-US" sz="2000" spc="-49" dirty="0">
                <a:solidFill>
                  <a:srgbClr val="FF0000"/>
                </a:solidFill>
                <a:latin typeface="Calibri"/>
                <a:cs typeface="Calibri"/>
              </a:rPr>
              <a:t> </a:t>
            </a:r>
            <a:r>
              <a:rPr lang="en-US" sz="2000" dirty="0">
                <a:solidFill>
                  <a:srgbClr val="FF0000"/>
                </a:solidFill>
                <a:latin typeface="Calibri"/>
                <a:cs typeface="Calibri"/>
              </a:rPr>
              <a:t>each</a:t>
            </a:r>
            <a:r>
              <a:rPr lang="en-US" sz="2000" spc="-53" dirty="0">
                <a:solidFill>
                  <a:srgbClr val="FF0000"/>
                </a:solidFill>
                <a:latin typeface="Calibri"/>
                <a:cs typeface="Calibri"/>
              </a:rPr>
              <a:t> </a:t>
            </a:r>
            <a:r>
              <a:rPr lang="en-US" sz="2000" dirty="0">
                <a:solidFill>
                  <a:srgbClr val="FF0000"/>
                </a:solidFill>
                <a:latin typeface="Calibri"/>
                <a:cs typeface="Calibri"/>
              </a:rPr>
              <a:t>region</a:t>
            </a:r>
            <a:r>
              <a:rPr lang="en-US" sz="2000" spc="-53" dirty="0">
                <a:solidFill>
                  <a:srgbClr val="FF0000"/>
                </a:solidFill>
                <a:latin typeface="Calibri"/>
                <a:cs typeface="Calibri"/>
              </a:rPr>
              <a:t> </a:t>
            </a:r>
            <a:r>
              <a:rPr lang="en-US" sz="2000" dirty="0">
                <a:solidFill>
                  <a:srgbClr val="FF0000"/>
                </a:solidFill>
                <a:latin typeface="Calibri"/>
                <a:cs typeface="Calibri"/>
              </a:rPr>
              <a:t>proposal</a:t>
            </a:r>
            <a:r>
              <a:rPr lang="en-US" sz="2000" spc="-53" dirty="0">
                <a:solidFill>
                  <a:srgbClr val="FF0000"/>
                </a:solidFill>
                <a:latin typeface="Calibri"/>
                <a:cs typeface="Calibri"/>
              </a:rPr>
              <a:t> </a:t>
            </a:r>
            <a:r>
              <a:rPr lang="en-US" sz="2000" dirty="0">
                <a:latin typeface="Calibri"/>
                <a:cs typeface="Calibri"/>
              </a:rPr>
              <a:t>through</a:t>
            </a:r>
            <a:r>
              <a:rPr lang="en-US" sz="2000" spc="-49" dirty="0">
                <a:latin typeface="Calibri"/>
                <a:cs typeface="Calibri"/>
              </a:rPr>
              <a:t> </a:t>
            </a:r>
            <a:r>
              <a:rPr lang="en-US" sz="2000" dirty="0">
                <a:latin typeface="Calibri"/>
                <a:cs typeface="Calibri"/>
              </a:rPr>
              <a:t>the</a:t>
            </a:r>
            <a:r>
              <a:rPr lang="en-US" sz="2000" spc="-35" dirty="0">
                <a:latin typeface="Calibri"/>
                <a:cs typeface="Calibri"/>
              </a:rPr>
              <a:t> </a:t>
            </a:r>
            <a:r>
              <a:rPr lang="en-US" sz="2000" dirty="0">
                <a:latin typeface="Calibri"/>
                <a:cs typeface="Calibri"/>
              </a:rPr>
              <a:t>tuned</a:t>
            </a:r>
            <a:r>
              <a:rPr lang="en-US" sz="2000" spc="-49" dirty="0">
                <a:latin typeface="Calibri"/>
                <a:cs typeface="Calibri"/>
              </a:rPr>
              <a:t> </a:t>
            </a:r>
            <a:r>
              <a:rPr lang="en-US" sz="2000" spc="-9" dirty="0">
                <a:latin typeface="Calibri"/>
                <a:cs typeface="Calibri"/>
              </a:rPr>
              <a:t>convolutional </a:t>
            </a:r>
            <a:r>
              <a:rPr lang="en-US" sz="2000" dirty="0">
                <a:latin typeface="Calibri"/>
                <a:cs typeface="Calibri"/>
              </a:rPr>
              <a:t>neural</a:t>
            </a:r>
            <a:r>
              <a:rPr lang="en-US" sz="2000" spc="-44" dirty="0">
                <a:latin typeface="Calibri"/>
                <a:cs typeface="Calibri"/>
              </a:rPr>
              <a:t> </a:t>
            </a:r>
            <a:r>
              <a:rPr lang="en-US" sz="2000" dirty="0">
                <a:latin typeface="Calibri"/>
                <a:cs typeface="Calibri"/>
              </a:rPr>
              <a:t>network</a:t>
            </a:r>
            <a:r>
              <a:rPr lang="en-US" sz="2000" spc="-53" dirty="0">
                <a:latin typeface="Calibri"/>
                <a:cs typeface="Calibri"/>
              </a:rPr>
              <a:t> </a:t>
            </a:r>
            <a:r>
              <a:rPr lang="en-US" sz="2000" dirty="0">
                <a:latin typeface="Calibri"/>
                <a:cs typeface="Calibri"/>
              </a:rPr>
              <a:t>to</a:t>
            </a:r>
            <a:r>
              <a:rPr lang="en-US" sz="2000" spc="-49" dirty="0">
                <a:latin typeface="Calibri"/>
                <a:cs typeface="Calibri"/>
              </a:rPr>
              <a:t> </a:t>
            </a:r>
            <a:r>
              <a:rPr lang="en-US" sz="2000" spc="-9" dirty="0">
                <a:latin typeface="Calibri"/>
                <a:cs typeface="Calibri"/>
              </a:rPr>
              <a:t>generate</a:t>
            </a:r>
            <a:r>
              <a:rPr lang="en-US" sz="2000" spc="-66" dirty="0">
                <a:latin typeface="Calibri"/>
                <a:cs typeface="Calibri"/>
              </a:rPr>
              <a:t> </a:t>
            </a:r>
            <a:r>
              <a:rPr lang="en-US" sz="2000" dirty="0">
                <a:latin typeface="Calibri"/>
                <a:cs typeface="Calibri"/>
              </a:rPr>
              <a:t>a</a:t>
            </a:r>
            <a:r>
              <a:rPr lang="en-US" sz="2000" spc="-40" dirty="0">
                <a:latin typeface="Calibri"/>
                <a:cs typeface="Calibri"/>
              </a:rPr>
              <a:t> </a:t>
            </a:r>
            <a:r>
              <a:rPr lang="en-US" sz="2000" dirty="0">
                <a:solidFill>
                  <a:srgbClr val="FFC000"/>
                </a:solidFill>
                <a:latin typeface="Calibri"/>
                <a:cs typeface="Calibri"/>
              </a:rPr>
              <a:t>4096-dimensional</a:t>
            </a:r>
            <a:r>
              <a:rPr lang="en-US" sz="2000" spc="-40" dirty="0">
                <a:solidFill>
                  <a:srgbClr val="FFC000"/>
                </a:solidFill>
                <a:latin typeface="Calibri"/>
                <a:cs typeface="Calibri"/>
              </a:rPr>
              <a:t> </a:t>
            </a:r>
            <a:r>
              <a:rPr lang="en-US" sz="2000" spc="-9" dirty="0">
                <a:solidFill>
                  <a:srgbClr val="FFC000"/>
                </a:solidFill>
                <a:latin typeface="Calibri"/>
                <a:cs typeface="Calibri"/>
              </a:rPr>
              <a:t>feature</a:t>
            </a:r>
            <a:r>
              <a:rPr lang="en-US" sz="2000" spc="-49" dirty="0">
                <a:solidFill>
                  <a:srgbClr val="FFC000"/>
                </a:solidFill>
                <a:latin typeface="Calibri"/>
                <a:cs typeface="Calibri"/>
              </a:rPr>
              <a:t> </a:t>
            </a:r>
            <a:r>
              <a:rPr lang="en-US" sz="2000" spc="-9" dirty="0">
                <a:latin typeface="Calibri"/>
                <a:cs typeface="Calibri"/>
              </a:rPr>
              <a:t>vector. </a:t>
            </a:r>
            <a:r>
              <a:rPr lang="en-GB" sz="2000" dirty="0"/>
              <a:t>R-CNN crops each proposed region, resizes it, runs it through the CNN, and extracts a 4096-dimensional feature vector that represents what is inside that region.</a:t>
            </a:r>
            <a:endParaRPr lang="en-US" sz="2000" dirty="0">
              <a:latin typeface="Calibri"/>
              <a:cs typeface="Calibri"/>
            </a:endParaRPr>
          </a:p>
          <a:p>
            <a:endParaRPr lang="en-US" sz="2000" dirty="0"/>
          </a:p>
        </p:txBody>
      </p:sp>
      <p:pic>
        <p:nvPicPr>
          <p:cNvPr id="3" name="object 3"/>
          <p:cNvPicPr/>
          <p:nvPr/>
        </p:nvPicPr>
        <p:blipFill>
          <a:blip r:embed="rId2" cstate="print"/>
          <a:stretch>
            <a:fillRect/>
          </a:stretch>
        </p:blipFill>
        <p:spPr>
          <a:xfrm>
            <a:off x="1828800" y="3657600"/>
            <a:ext cx="7922559" cy="2590799"/>
          </a:xfrm>
          <a:prstGeom prst="rect">
            <a:avLst/>
          </a:prstGeom>
        </p:spPr>
      </p:pic>
      <p:sp>
        <p:nvSpPr>
          <p:cNvPr id="7" name="object 7"/>
          <p:cNvSpPr txBox="1">
            <a:spLocks noGrp="1"/>
          </p:cNvSpPr>
          <p:nvPr>
            <p:ph type="title"/>
          </p:nvPr>
        </p:nvSpPr>
        <p:spPr>
          <a:xfrm>
            <a:off x="609600" y="109324"/>
            <a:ext cx="10972800" cy="600389"/>
          </a:xfrm>
          <a:prstGeom prst="rect">
            <a:avLst/>
          </a:prstGeom>
        </p:spPr>
        <p:txBody>
          <a:bodyPr vert="horz" wrap="square" lIns="0" tIns="45943" rIns="0" bIns="0" rtlCol="0" anchor="ctr">
            <a:spAutoFit/>
          </a:bodyPr>
          <a:lstStyle/>
          <a:p>
            <a:pPr marL="26896">
              <a:spcBef>
                <a:spcPts val="361"/>
              </a:spcBef>
            </a:pPr>
            <a:r>
              <a:rPr dirty="0"/>
              <a:t>R-CNN:</a:t>
            </a:r>
            <a:r>
              <a:rPr spc="44" dirty="0"/>
              <a:t> </a:t>
            </a:r>
            <a:r>
              <a:rPr dirty="0"/>
              <a:t>Work</a:t>
            </a:r>
            <a:r>
              <a:rPr spc="26" dirty="0"/>
              <a:t> </a:t>
            </a:r>
            <a:r>
              <a:rPr spc="-18" dirty="0"/>
              <a:t>flow</a:t>
            </a:r>
            <a:r>
              <a:rPr lang="en-GB" spc="-18" dirty="0"/>
              <a:t> </a:t>
            </a:r>
            <a:r>
              <a:rPr sz="3177" dirty="0">
                <a:solidFill>
                  <a:srgbClr val="000000"/>
                </a:solidFill>
                <a:latin typeface="Calibri"/>
                <a:cs typeface="Calibri"/>
              </a:rPr>
              <a:t>Step</a:t>
            </a:r>
            <a:r>
              <a:rPr sz="3177" spc="-62" dirty="0">
                <a:solidFill>
                  <a:srgbClr val="000000"/>
                </a:solidFill>
                <a:latin typeface="Calibri"/>
                <a:cs typeface="Calibri"/>
              </a:rPr>
              <a:t> </a:t>
            </a:r>
            <a:r>
              <a:rPr sz="3177" spc="-44" dirty="0">
                <a:solidFill>
                  <a:srgbClr val="000000"/>
                </a:solidFill>
                <a:latin typeface="Calibri"/>
                <a:cs typeface="Calibri"/>
              </a:rPr>
              <a:t>3</a:t>
            </a:r>
            <a:endParaRPr sz="3177" dirty="0">
              <a:latin typeface="Calibri"/>
              <a:cs typeface="Calibri"/>
            </a:endParaRPr>
          </a:p>
        </p:txBody>
      </p:sp>
      <p:sp>
        <p:nvSpPr>
          <p:cNvPr id="2" name="Date Placeholder 1">
            <a:extLst>
              <a:ext uri="{FF2B5EF4-FFF2-40B4-BE49-F238E27FC236}">
                <a16:creationId xmlns:a16="http://schemas.microsoft.com/office/drawing/2014/main" id="{C8A93EDA-236D-4966-5D92-13A4A91ADF6D}"/>
              </a:ext>
            </a:extLst>
          </p:cNvPr>
          <p:cNvSpPr>
            <a:spLocks noGrp="1"/>
          </p:cNvSpPr>
          <p:nvPr>
            <p:ph type="dt" sz="half" idx="10"/>
          </p:nvPr>
        </p:nvSpPr>
        <p:spPr/>
        <p:txBody>
          <a:bodyPr/>
          <a:lstStyle/>
          <a:p>
            <a:fld id="{32901931-EB13-4DF7-B261-620F716E2D4A}" type="datetime1">
              <a:rPr lang="en-US" smtClean="0"/>
              <a:t>11/22/2025</a:t>
            </a:fld>
            <a:endParaRPr lang="en-US"/>
          </a:p>
        </p:txBody>
      </p:sp>
      <p:sp>
        <p:nvSpPr>
          <p:cNvPr id="4" name="Footer Placeholder 3">
            <a:extLst>
              <a:ext uri="{FF2B5EF4-FFF2-40B4-BE49-F238E27FC236}">
                <a16:creationId xmlns:a16="http://schemas.microsoft.com/office/drawing/2014/main" id="{02B51DE0-5DDE-16E6-807F-583932CA56A5}"/>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E7B75DFE-CAAB-9373-C680-EDCED422AECF}"/>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01C197F6-BFE6-B65A-046B-7274FA94E90E}"/>
              </a:ext>
            </a:extLst>
          </p:cNvPr>
          <p:cNvSpPr>
            <a:spLocks noGrp="1"/>
          </p:cNvSpPr>
          <p:nvPr>
            <p:ph idx="1"/>
          </p:nvPr>
        </p:nvSpPr>
        <p:spPr>
          <a:xfrm>
            <a:off x="592394" y="731836"/>
            <a:ext cx="10972800" cy="4525963"/>
          </a:xfrm>
        </p:spPr>
        <p:txBody>
          <a:bodyPr/>
          <a:lstStyle/>
          <a:p>
            <a:pPr marL="176502" marR="94134" indent="-165856">
              <a:spcBef>
                <a:spcPts val="366"/>
              </a:spcBef>
              <a:buFont typeface="Arial MT"/>
              <a:buChar char="•"/>
              <a:tabLst>
                <a:tab pos="177623" algn="l"/>
              </a:tabLst>
            </a:pPr>
            <a:r>
              <a:rPr lang="en-US" sz="2800" spc="-22" dirty="0">
                <a:solidFill>
                  <a:srgbClr val="FFC000"/>
                </a:solidFill>
                <a:latin typeface="Calibri"/>
                <a:cs typeface="Calibri"/>
              </a:rPr>
              <a:t>Train</a:t>
            </a:r>
            <a:r>
              <a:rPr lang="en-US" sz="2800" spc="-31" dirty="0">
                <a:solidFill>
                  <a:srgbClr val="FFC000"/>
                </a:solidFill>
                <a:latin typeface="Calibri"/>
                <a:cs typeface="Calibri"/>
              </a:rPr>
              <a:t> </a:t>
            </a:r>
            <a:r>
              <a:rPr lang="en-US" sz="2800" dirty="0">
                <a:solidFill>
                  <a:srgbClr val="FFC000"/>
                </a:solidFill>
                <a:latin typeface="Calibri"/>
                <a:cs typeface="Calibri"/>
              </a:rPr>
              <a:t>an</a:t>
            </a:r>
            <a:r>
              <a:rPr lang="en-US" sz="2800" spc="-26" dirty="0">
                <a:solidFill>
                  <a:srgbClr val="FFC000"/>
                </a:solidFill>
                <a:latin typeface="Calibri"/>
                <a:cs typeface="Calibri"/>
              </a:rPr>
              <a:t> </a:t>
            </a:r>
            <a:r>
              <a:rPr lang="en-US" sz="2800" dirty="0">
                <a:solidFill>
                  <a:srgbClr val="FFC000"/>
                </a:solidFill>
                <a:latin typeface="Calibri"/>
                <a:cs typeface="Calibri"/>
              </a:rPr>
              <a:t>SVM</a:t>
            </a:r>
            <a:r>
              <a:rPr lang="en-US" sz="2800" spc="-44" dirty="0">
                <a:solidFill>
                  <a:srgbClr val="FFC000"/>
                </a:solidFill>
                <a:latin typeface="Calibri"/>
                <a:cs typeface="Calibri"/>
              </a:rPr>
              <a:t> </a:t>
            </a:r>
            <a:r>
              <a:rPr lang="en-US" sz="2800" dirty="0">
                <a:solidFill>
                  <a:srgbClr val="FFC000"/>
                </a:solidFill>
                <a:latin typeface="Calibri"/>
                <a:cs typeface="Calibri"/>
              </a:rPr>
              <a:t>classifier</a:t>
            </a:r>
            <a:r>
              <a:rPr lang="en-US" sz="2800" spc="-35" dirty="0">
                <a:solidFill>
                  <a:srgbClr val="FFC000"/>
                </a:solidFill>
                <a:latin typeface="Calibri"/>
                <a:cs typeface="Calibri"/>
              </a:rPr>
              <a:t> </a:t>
            </a:r>
            <a:r>
              <a:rPr lang="en-US" sz="2800" dirty="0">
                <a:solidFill>
                  <a:srgbClr val="FFC000"/>
                </a:solidFill>
                <a:latin typeface="Calibri"/>
                <a:cs typeface="Calibri"/>
              </a:rPr>
              <a:t>(2</a:t>
            </a:r>
            <a:r>
              <a:rPr lang="en-US" sz="2800" spc="-35" dirty="0">
                <a:solidFill>
                  <a:srgbClr val="FFC000"/>
                </a:solidFill>
                <a:latin typeface="Calibri"/>
                <a:cs typeface="Calibri"/>
              </a:rPr>
              <a:t> </a:t>
            </a:r>
            <a:r>
              <a:rPr lang="en-US" sz="2800" dirty="0">
                <a:solidFill>
                  <a:srgbClr val="FFC000"/>
                </a:solidFill>
                <a:latin typeface="Calibri"/>
                <a:cs typeface="Calibri"/>
              </a:rPr>
              <a:t>categories)</a:t>
            </a:r>
            <a:r>
              <a:rPr lang="en-US" sz="2800" spc="-49" dirty="0">
                <a:solidFill>
                  <a:srgbClr val="FFC000"/>
                </a:solidFill>
                <a:latin typeface="Calibri"/>
                <a:cs typeface="Calibri"/>
              </a:rPr>
              <a:t> </a:t>
            </a:r>
            <a:r>
              <a:rPr lang="en-US" sz="2800" dirty="0">
                <a:latin typeface="Calibri"/>
                <a:cs typeface="Calibri"/>
              </a:rPr>
              <a:t>to</a:t>
            </a:r>
            <a:r>
              <a:rPr lang="en-US" sz="2800" spc="-31" dirty="0">
                <a:latin typeface="Calibri"/>
                <a:cs typeface="Calibri"/>
              </a:rPr>
              <a:t> </a:t>
            </a:r>
            <a:r>
              <a:rPr lang="en-US" sz="2800" dirty="0">
                <a:latin typeface="Calibri"/>
                <a:cs typeface="Calibri"/>
              </a:rPr>
              <a:t>determine</a:t>
            </a:r>
            <a:r>
              <a:rPr lang="en-US" sz="2800" spc="-35" dirty="0">
                <a:latin typeface="Calibri"/>
                <a:cs typeface="Calibri"/>
              </a:rPr>
              <a:t> </a:t>
            </a:r>
            <a:r>
              <a:rPr lang="en-US" sz="2800" dirty="0">
                <a:latin typeface="Calibri"/>
                <a:cs typeface="Calibri"/>
              </a:rPr>
              <a:t>the</a:t>
            </a:r>
            <a:r>
              <a:rPr lang="en-US" sz="2800" spc="-31" dirty="0">
                <a:latin typeface="Calibri"/>
                <a:cs typeface="Calibri"/>
              </a:rPr>
              <a:t> </a:t>
            </a:r>
            <a:r>
              <a:rPr lang="en-US" sz="2800" dirty="0">
                <a:latin typeface="Calibri"/>
                <a:cs typeface="Calibri"/>
              </a:rPr>
              <a:t>category</a:t>
            </a:r>
            <a:r>
              <a:rPr lang="en-US" sz="2800" spc="-57" dirty="0">
                <a:latin typeface="Calibri"/>
                <a:cs typeface="Calibri"/>
              </a:rPr>
              <a:t> </a:t>
            </a:r>
            <a:r>
              <a:rPr lang="en-US" sz="2800" dirty="0">
                <a:latin typeface="Calibri"/>
                <a:cs typeface="Calibri"/>
              </a:rPr>
              <a:t>of</a:t>
            </a:r>
            <a:r>
              <a:rPr lang="en-US" sz="2800" spc="-44" dirty="0">
                <a:latin typeface="Calibri"/>
                <a:cs typeface="Calibri"/>
              </a:rPr>
              <a:t> </a:t>
            </a:r>
            <a:r>
              <a:rPr lang="en-US" sz="2800" dirty="0">
                <a:latin typeface="Calibri"/>
                <a:cs typeface="Calibri"/>
              </a:rPr>
              <a:t>objects</a:t>
            </a:r>
            <a:r>
              <a:rPr lang="en-US" sz="2800" spc="-44" dirty="0">
                <a:latin typeface="Calibri"/>
                <a:cs typeface="Calibri"/>
              </a:rPr>
              <a:t> </a:t>
            </a:r>
            <a:r>
              <a:rPr lang="en-US" sz="2800" spc="-22" dirty="0">
                <a:latin typeface="Calibri"/>
                <a:cs typeface="Calibri"/>
              </a:rPr>
              <a:t>in </a:t>
            </a:r>
            <a:r>
              <a:rPr lang="en-US" sz="2800" dirty="0">
                <a:latin typeface="Calibri"/>
                <a:cs typeface="Calibri"/>
              </a:rPr>
              <a:t>this</a:t>
            </a:r>
            <a:r>
              <a:rPr lang="en-US" sz="2800" spc="-31" dirty="0">
                <a:latin typeface="Calibri"/>
                <a:cs typeface="Calibri"/>
              </a:rPr>
              <a:t> </a:t>
            </a:r>
            <a:r>
              <a:rPr lang="en-US" sz="2800" dirty="0">
                <a:latin typeface="Calibri"/>
                <a:cs typeface="Calibri"/>
              </a:rPr>
              <a:t>candidate</a:t>
            </a:r>
            <a:r>
              <a:rPr lang="en-US" sz="2800" spc="-22" dirty="0">
                <a:latin typeface="Calibri"/>
                <a:cs typeface="Calibri"/>
              </a:rPr>
              <a:t> </a:t>
            </a:r>
            <a:r>
              <a:rPr lang="en-US" sz="2800" dirty="0">
                <a:latin typeface="Calibri"/>
                <a:cs typeface="Calibri"/>
              </a:rPr>
              <a:t>box.</a:t>
            </a:r>
            <a:r>
              <a:rPr lang="en-US" sz="2800" spc="-31" dirty="0">
                <a:latin typeface="Calibri"/>
                <a:cs typeface="Calibri"/>
              </a:rPr>
              <a:t> </a:t>
            </a:r>
            <a:r>
              <a:rPr lang="en-US" spc="-31" dirty="0">
                <a:latin typeface="Calibri"/>
                <a:cs typeface="Calibri"/>
              </a:rPr>
              <a:t>	</a:t>
            </a:r>
          </a:p>
          <a:p>
            <a:pPr marL="576552" marR="94134" lvl="1" indent="-165856">
              <a:spcBef>
                <a:spcPts val="366"/>
              </a:spcBef>
              <a:buFont typeface="Arial MT"/>
              <a:buChar char="•"/>
              <a:tabLst>
                <a:tab pos="177623" algn="l"/>
              </a:tabLst>
            </a:pPr>
            <a:r>
              <a:rPr lang="en-US" dirty="0">
                <a:solidFill>
                  <a:srgbClr val="FF0000"/>
                </a:solidFill>
                <a:latin typeface="Calibri"/>
                <a:cs typeface="Calibri"/>
              </a:rPr>
              <a:t>One</a:t>
            </a:r>
            <a:r>
              <a:rPr lang="en-US" spc="-44" dirty="0">
                <a:solidFill>
                  <a:srgbClr val="FF0000"/>
                </a:solidFill>
                <a:latin typeface="Calibri"/>
                <a:cs typeface="Calibri"/>
              </a:rPr>
              <a:t> </a:t>
            </a:r>
            <a:r>
              <a:rPr lang="en-US" dirty="0">
                <a:solidFill>
                  <a:srgbClr val="FF0000"/>
                </a:solidFill>
                <a:latin typeface="Calibri"/>
                <a:cs typeface="Calibri"/>
              </a:rPr>
              <a:t>binary</a:t>
            </a:r>
            <a:r>
              <a:rPr lang="en-US" spc="-13" dirty="0">
                <a:solidFill>
                  <a:srgbClr val="FF0000"/>
                </a:solidFill>
                <a:latin typeface="Calibri"/>
                <a:cs typeface="Calibri"/>
              </a:rPr>
              <a:t> </a:t>
            </a:r>
            <a:r>
              <a:rPr lang="en-US" dirty="0">
                <a:solidFill>
                  <a:srgbClr val="FF0000"/>
                </a:solidFill>
                <a:latin typeface="Calibri"/>
                <a:cs typeface="Calibri"/>
              </a:rPr>
              <a:t>SVM</a:t>
            </a:r>
            <a:r>
              <a:rPr lang="en-US" spc="-44" dirty="0">
                <a:solidFill>
                  <a:srgbClr val="FF0000"/>
                </a:solidFill>
                <a:latin typeface="Calibri"/>
                <a:cs typeface="Calibri"/>
              </a:rPr>
              <a:t> </a:t>
            </a:r>
            <a:r>
              <a:rPr lang="en-US" dirty="0">
                <a:solidFill>
                  <a:srgbClr val="FF0000"/>
                </a:solidFill>
                <a:latin typeface="Calibri"/>
                <a:cs typeface="Calibri"/>
              </a:rPr>
              <a:t>for</a:t>
            </a:r>
            <a:r>
              <a:rPr lang="en-US" spc="-40" dirty="0">
                <a:solidFill>
                  <a:srgbClr val="FF0000"/>
                </a:solidFill>
                <a:latin typeface="Calibri"/>
                <a:cs typeface="Calibri"/>
              </a:rPr>
              <a:t> </a:t>
            </a:r>
            <a:r>
              <a:rPr lang="en-US" dirty="0">
                <a:solidFill>
                  <a:srgbClr val="FF0000"/>
                </a:solidFill>
                <a:latin typeface="Calibri"/>
                <a:cs typeface="Calibri"/>
              </a:rPr>
              <a:t>each</a:t>
            </a:r>
            <a:r>
              <a:rPr lang="en-US" spc="-31" dirty="0">
                <a:solidFill>
                  <a:srgbClr val="FF0000"/>
                </a:solidFill>
                <a:latin typeface="Calibri"/>
                <a:cs typeface="Calibri"/>
              </a:rPr>
              <a:t> </a:t>
            </a:r>
            <a:r>
              <a:rPr lang="en-US" spc="-9" dirty="0">
                <a:solidFill>
                  <a:srgbClr val="FF0000"/>
                </a:solidFill>
                <a:latin typeface="Calibri"/>
                <a:cs typeface="Calibri"/>
              </a:rPr>
              <a:t>class</a:t>
            </a:r>
            <a:endParaRPr lang="en-US" dirty="0">
              <a:solidFill>
                <a:srgbClr val="FF0000"/>
              </a:solidFill>
              <a:latin typeface="Calibri"/>
              <a:cs typeface="Calibri"/>
            </a:endParaRPr>
          </a:p>
          <a:p>
            <a:pPr marL="176502" marR="4483" indent="-165856">
              <a:spcBef>
                <a:spcPts val="723"/>
              </a:spcBef>
              <a:buFont typeface="Arial MT"/>
              <a:buChar char="•"/>
              <a:tabLst>
                <a:tab pos="177623" algn="l"/>
              </a:tabLst>
            </a:pPr>
            <a:r>
              <a:rPr lang="en-GB" dirty="0"/>
              <a:t>R-CNN trains one binary SVM for each class. Positive samples are regions containing the object (</a:t>
            </a:r>
            <a:r>
              <a:rPr lang="en-GB" dirty="0" err="1"/>
              <a:t>IoU</a:t>
            </a:r>
            <a:r>
              <a:rPr lang="en-GB" dirty="0"/>
              <a:t> &gt; 0.5), while all other regions become negative samples. The SVM learns to classify region features extracted from </a:t>
            </a:r>
            <a:r>
              <a:rPr lang="en-GB" dirty="0" err="1"/>
              <a:t>AlexNet</a:t>
            </a:r>
            <a:r>
              <a:rPr lang="en-GB" dirty="0"/>
              <a:t>.</a:t>
            </a:r>
            <a:endParaRPr lang="en-US" dirty="0"/>
          </a:p>
        </p:txBody>
      </p:sp>
      <p:pic>
        <p:nvPicPr>
          <p:cNvPr id="7" name="object 7"/>
          <p:cNvPicPr/>
          <p:nvPr/>
        </p:nvPicPr>
        <p:blipFill>
          <a:blip r:embed="rId2" cstate="print"/>
          <a:stretch>
            <a:fillRect/>
          </a:stretch>
        </p:blipFill>
        <p:spPr>
          <a:xfrm>
            <a:off x="2489200" y="3863182"/>
            <a:ext cx="6248400" cy="2544764"/>
          </a:xfrm>
          <a:prstGeom prst="rect">
            <a:avLst/>
          </a:prstGeom>
        </p:spPr>
      </p:pic>
      <p:sp>
        <p:nvSpPr>
          <p:cNvPr id="11" name="object 11"/>
          <p:cNvSpPr txBox="1">
            <a:spLocks noGrp="1"/>
          </p:cNvSpPr>
          <p:nvPr>
            <p:ph type="title"/>
          </p:nvPr>
        </p:nvSpPr>
        <p:spPr>
          <a:xfrm>
            <a:off x="592394" y="137356"/>
            <a:ext cx="10972800" cy="619061"/>
          </a:xfrm>
          <a:prstGeom prst="rect">
            <a:avLst/>
          </a:prstGeom>
        </p:spPr>
        <p:txBody>
          <a:bodyPr vert="horz" wrap="square" lIns="0" tIns="64434" rIns="0" bIns="0" rtlCol="0" anchor="ctr">
            <a:spAutoFit/>
          </a:bodyPr>
          <a:lstStyle/>
          <a:p>
            <a:pPr marL="11206">
              <a:spcBef>
                <a:spcPts val="507"/>
              </a:spcBef>
            </a:pPr>
            <a:r>
              <a:rPr dirty="0"/>
              <a:t>R-CNN:</a:t>
            </a:r>
            <a:r>
              <a:rPr spc="44" dirty="0"/>
              <a:t> </a:t>
            </a:r>
            <a:r>
              <a:rPr dirty="0"/>
              <a:t>Work</a:t>
            </a:r>
            <a:r>
              <a:rPr spc="26" dirty="0"/>
              <a:t> </a:t>
            </a:r>
            <a:r>
              <a:rPr spc="-18" dirty="0"/>
              <a:t>flow</a:t>
            </a:r>
            <a:r>
              <a:rPr lang="en-GB" spc="-18" dirty="0"/>
              <a:t> </a:t>
            </a:r>
            <a:r>
              <a:rPr sz="3177" dirty="0">
                <a:solidFill>
                  <a:srgbClr val="000000"/>
                </a:solidFill>
                <a:latin typeface="Calibri"/>
                <a:cs typeface="Calibri"/>
              </a:rPr>
              <a:t>Step</a:t>
            </a:r>
            <a:r>
              <a:rPr sz="3177" spc="-62" dirty="0">
                <a:solidFill>
                  <a:srgbClr val="000000"/>
                </a:solidFill>
                <a:latin typeface="Calibri"/>
                <a:cs typeface="Calibri"/>
              </a:rPr>
              <a:t> </a:t>
            </a:r>
            <a:r>
              <a:rPr sz="3177" spc="-44" dirty="0">
                <a:solidFill>
                  <a:srgbClr val="000000"/>
                </a:solidFill>
                <a:latin typeface="Calibri"/>
                <a:cs typeface="Calibri"/>
              </a:rPr>
              <a:t>4</a:t>
            </a:r>
            <a:endParaRPr sz="3177" dirty="0">
              <a:latin typeface="Calibri"/>
              <a:cs typeface="Calibri"/>
            </a:endParaRPr>
          </a:p>
        </p:txBody>
      </p:sp>
      <p:sp>
        <p:nvSpPr>
          <p:cNvPr id="2" name="Date Placeholder 1">
            <a:extLst>
              <a:ext uri="{FF2B5EF4-FFF2-40B4-BE49-F238E27FC236}">
                <a16:creationId xmlns:a16="http://schemas.microsoft.com/office/drawing/2014/main" id="{2938417D-6842-AAC2-A73D-85BDB730B205}"/>
              </a:ext>
            </a:extLst>
          </p:cNvPr>
          <p:cNvSpPr>
            <a:spLocks noGrp="1"/>
          </p:cNvSpPr>
          <p:nvPr>
            <p:ph type="dt" sz="half" idx="10"/>
          </p:nvPr>
        </p:nvSpPr>
        <p:spPr/>
        <p:txBody>
          <a:bodyPr/>
          <a:lstStyle/>
          <a:p>
            <a:fld id="{41D686A3-3833-493B-BE85-64C1B86118D4}" type="datetime1">
              <a:rPr lang="en-US" smtClean="0"/>
              <a:t>11/22/2025</a:t>
            </a:fld>
            <a:endParaRPr lang="en-US"/>
          </a:p>
        </p:txBody>
      </p:sp>
      <p:sp>
        <p:nvSpPr>
          <p:cNvPr id="3" name="Footer Placeholder 2">
            <a:extLst>
              <a:ext uri="{FF2B5EF4-FFF2-40B4-BE49-F238E27FC236}">
                <a16:creationId xmlns:a16="http://schemas.microsoft.com/office/drawing/2014/main" id="{18E2D0FF-0423-E4B8-0277-33109DC3D583}"/>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95755D59-3226-65C3-C3CC-3F3B7F4873C0}"/>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4CFC3CB4-AA96-2651-FC0D-A2522FEC2EB7}"/>
              </a:ext>
            </a:extLst>
          </p:cNvPr>
          <p:cNvSpPr>
            <a:spLocks noGrp="1"/>
          </p:cNvSpPr>
          <p:nvPr>
            <p:ph idx="1"/>
          </p:nvPr>
        </p:nvSpPr>
        <p:spPr/>
        <p:txBody>
          <a:bodyPr/>
          <a:lstStyle/>
          <a:p>
            <a:pPr marL="176502" marR="4483" indent="-165856">
              <a:spcBef>
                <a:spcPts val="366"/>
              </a:spcBef>
              <a:buFont typeface="Arial MT"/>
              <a:buChar char="•"/>
              <a:tabLst>
                <a:tab pos="177623" algn="l"/>
              </a:tabLst>
            </a:pPr>
            <a:r>
              <a:rPr lang="en-US" sz="2800" dirty="0">
                <a:latin typeface="Calibri"/>
                <a:cs typeface="Calibri"/>
              </a:rPr>
              <a:t>Use</a:t>
            </a:r>
            <a:r>
              <a:rPr lang="en-US" sz="2800" spc="-26" dirty="0">
                <a:latin typeface="Calibri"/>
                <a:cs typeface="Calibri"/>
              </a:rPr>
              <a:t> </a:t>
            </a:r>
            <a:r>
              <a:rPr lang="en-US" sz="2800" dirty="0">
                <a:solidFill>
                  <a:srgbClr val="FFC000"/>
                </a:solidFill>
                <a:latin typeface="Calibri"/>
                <a:cs typeface="Calibri"/>
              </a:rPr>
              <a:t>regression</a:t>
            </a:r>
            <a:r>
              <a:rPr lang="en-US" sz="2800" spc="-40" dirty="0">
                <a:solidFill>
                  <a:srgbClr val="FFC000"/>
                </a:solidFill>
                <a:latin typeface="Calibri"/>
                <a:cs typeface="Calibri"/>
              </a:rPr>
              <a:t> </a:t>
            </a:r>
            <a:r>
              <a:rPr lang="en-US" sz="2800" dirty="0">
                <a:solidFill>
                  <a:srgbClr val="FFC000"/>
                </a:solidFill>
                <a:latin typeface="Calibri"/>
                <a:cs typeface="Calibri"/>
              </a:rPr>
              <a:t>to</a:t>
            </a:r>
            <a:r>
              <a:rPr lang="en-US" sz="2800" spc="-35" dirty="0">
                <a:solidFill>
                  <a:srgbClr val="FFC000"/>
                </a:solidFill>
                <a:latin typeface="Calibri"/>
                <a:cs typeface="Calibri"/>
              </a:rPr>
              <a:t> </a:t>
            </a:r>
            <a:r>
              <a:rPr lang="en-US" sz="2800" spc="-9" dirty="0">
                <a:solidFill>
                  <a:srgbClr val="FFC000"/>
                </a:solidFill>
                <a:latin typeface="Calibri"/>
                <a:cs typeface="Calibri"/>
              </a:rPr>
              <a:t>fine-</a:t>
            </a:r>
            <a:r>
              <a:rPr lang="en-US" sz="2800" dirty="0">
                <a:solidFill>
                  <a:srgbClr val="FFC000"/>
                </a:solidFill>
                <a:latin typeface="Calibri"/>
                <a:cs typeface="Calibri"/>
              </a:rPr>
              <a:t>tune</a:t>
            </a:r>
            <a:r>
              <a:rPr lang="en-US" sz="2800" spc="-35" dirty="0">
                <a:solidFill>
                  <a:srgbClr val="FFC000"/>
                </a:solidFill>
                <a:latin typeface="Calibri"/>
                <a:cs typeface="Calibri"/>
              </a:rPr>
              <a:t> </a:t>
            </a:r>
            <a:r>
              <a:rPr lang="en-US" sz="2800" dirty="0">
                <a:latin typeface="Calibri"/>
                <a:cs typeface="Calibri"/>
              </a:rPr>
              <a:t>the</a:t>
            </a:r>
            <a:r>
              <a:rPr lang="en-US" sz="2800" spc="-35" dirty="0">
                <a:latin typeface="Calibri"/>
                <a:cs typeface="Calibri"/>
              </a:rPr>
              <a:t> </a:t>
            </a:r>
            <a:r>
              <a:rPr lang="en-US" sz="2800" dirty="0">
                <a:latin typeface="Calibri"/>
                <a:cs typeface="Calibri"/>
              </a:rPr>
              <a:t>position</a:t>
            </a:r>
            <a:r>
              <a:rPr lang="en-US" sz="2800" spc="-40" dirty="0">
                <a:latin typeface="Calibri"/>
                <a:cs typeface="Calibri"/>
              </a:rPr>
              <a:t> </a:t>
            </a:r>
            <a:r>
              <a:rPr lang="en-US" sz="2800" dirty="0">
                <a:latin typeface="Calibri"/>
                <a:cs typeface="Calibri"/>
              </a:rPr>
              <a:t>of</a:t>
            </a:r>
            <a:r>
              <a:rPr lang="en-US" sz="2800" spc="-31" dirty="0">
                <a:latin typeface="Calibri"/>
                <a:cs typeface="Calibri"/>
              </a:rPr>
              <a:t> </a:t>
            </a:r>
            <a:r>
              <a:rPr lang="en-US" sz="2800" dirty="0">
                <a:latin typeface="Calibri"/>
                <a:cs typeface="Calibri"/>
              </a:rPr>
              <a:t>the</a:t>
            </a:r>
            <a:r>
              <a:rPr lang="en-US" sz="2800" spc="-35" dirty="0">
                <a:latin typeface="Calibri"/>
                <a:cs typeface="Calibri"/>
              </a:rPr>
              <a:t> </a:t>
            </a:r>
            <a:r>
              <a:rPr lang="en-US" sz="2800" dirty="0">
                <a:solidFill>
                  <a:srgbClr val="FF0000"/>
                </a:solidFill>
                <a:latin typeface="Calibri"/>
                <a:cs typeface="Calibri"/>
              </a:rPr>
              <a:t>candidate</a:t>
            </a:r>
            <a:r>
              <a:rPr lang="en-US" sz="2800" spc="-26" dirty="0">
                <a:solidFill>
                  <a:srgbClr val="FF0000"/>
                </a:solidFill>
                <a:latin typeface="Calibri"/>
                <a:cs typeface="Calibri"/>
              </a:rPr>
              <a:t> </a:t>
            </a:r>
            <a:r>
              <a:rPr lang="en-US" sz="2800" dirty="0">
                <a:solidFill>
                  <a:srgbClr val="FF0000"/>
                </a:solidFill>
                <a:latin typeface="Calibri"/>
                <a:cs typeface="Calibri"/>
              </a:rPr>
              <a:t>boxes</a:t>
            </a:r>
            <a:r>
              <a:rPr lang="en-US" sz="2800" dirty="0">
                <a:latin typeface="Calibri"/>
                <a:cs typeface="Calibri"/>
              </a:rPr>
              <a:t>.</a:t>
            </a:r>
            <a:r>
              <a:rPr lang="en-US" sz="2800" spc="-35" dirty="0">
                <a:latin typeface="Calibri"/>
                <a:cs typeface="Calibri"/>
              </a:rPr>
              <a:t> </a:t>
            </a:r>
          </a:p>
          <a:p>
            <a:pPr marL="176502" marR="4483" indent="-165856">
              <a:spcBef>
                <a:spcPts val="366"/>
              </a:spcBef>
              <a:buFont typeface="Arial MT"/>
              <a:buChar char="•"/>
              <a:tabLst>
                <a:tab pos="177623" algn="l"/>
              </a:tabLst>
            </a:pPr>
            <a:r>
              <a:rPr lang="en-US" sz="2800" dirty="0">
                <a:latin typeface="Calibri"/>
                <a:cs typeface="Calibri"/>
              </a:rPr>
              <a:t>For</a:t>
            </a:r>
            <a:r>
              <a:rPr lang="en-US" sz="2800" spc="-40" dirty="0">
                <a:latin typeface="Calibri"/>
                <a:cs typeface="Calibri"/>
              </a:rPr>
              <a:t> </a:t>
            </a:r>
            <a:r>
              <a:rPr lang="en-US" sz="2800" dirty="0">
                <a:latin typeface="Calibri"/>
                <a:cs typeface="Calibri"/>
              </a:rPr>
              <a:t>each</a:t>
            </a:r>
            <a:r>
              <a:rPr lang="en-US" sz="2800" spc="-40" dirty="0">
                <a:latin typeface="Calibri"/>
                <a:cs typeface="Calibri"/>
              </a:rPr>
              <a:t> </a:t>
            </a:r>
            <a:r>
              <a:rPr lang="en-US" sz="2800" spc="-9" dirty="0">
                <a:latin typeface="Calibri"/>
                <a:cs typeface="Calibri"/>
              </a:rPr>
              <a:t>class, </a:t>
            </a:r>
            <a:r>
              <a:rPr lang="en-US" sz="2800" dirty="0">
                <a:latin typeface="Calibri"/>
                <a:cs typeface="Calibri"/>
              </a:rPr>
              <a:t>train</a:t>
            </a:r>
            <a:r>
              <a:rPr lang="en-US" sz="2800" spc="-31" dirty="0">
                <a:latin typeface="Calibri"/>
                <a:cs typeface="Calibri"/>
              </a:rPr>
              <a:t> </a:t>
            </a:r>
            <a:r>
              <a:rPr lang="en-US" sz="2800" dirty="0">
                <a:latin typeface="Calibri"/>
                <a:cs typeface="Calibri"/>
              </a:rPr>
              <a:t>a</a:t>
            </a:r>
            <a:r>
              <a:rPr lang="en-US" sz="2800" spc="-35" dirty="0">
                <a:latin typeface="Calibri"/>
                <a:cs typeface="Calibri"/>
              </a:rPr>
              <a:t> </a:t>
            </a:r>
            <a:r>
              <a:rPr lang="en-US" sz="2800" dirty="0">
                <a:latin typeface="Calibri"/>
                <a:cs typeface="Calibri"/>
              </a:rPr>
              <a:t>linear</a:t>
            </a:r>
            <a:r>
              <a:rPr lang="en-US" sz="2800" spc="-26" dirty="0">
                <a:latin typeface="Calibri"/>
                <a:cs typeface="Calibri"/>
              </a:rPr>
              <a:t> </a:t>
            </a:r>
            <a:r>
              <a:rPr lang="en-US" sz="2800" dirty="0">
                <a:latin typeface="Calibri"/>
                <a:cs typeface="Calibri"/>
              </a:rPr>
              <a:t>regression</a:t>
            </a:r>
            <a:r>
              <a:rPr lang="en-US" sz="2800" spc="-35" dirty="0">
                <a:latin typeface="Calibri"/>
                <a:cs typeface="Calibri"/>
              </a:rPr>
              <a:t> </a:t>
            </a:r>
            <a:r>
              <a:rPr lang="en-US" sz="2800" dirty="0">
                <a:latin typeface="Calibri"/>
                <a:cs typeface="Calibri"/>
              </a:rPr>
              <a:t>model</a:t>
            </a:r>
            <a:r>
              <a:rPr lang="en-US" sz="2800" spc="-35" dirty="0">
                <a:latin typeface="Calibri"/>
                <a:cs typeface="Calibri"/>
              </a:rPr>
              <a:t> </a:t>
            </a:r>
            <a:r>
              <a:rPr lang="en-US" sz="2800" dirty="0">
                <a:latin typeface="Calibri"/>
                <a:cs typeface="Calibri"/>
              </a:rPr>
              <a:t>to</a:t>
            </a:r>
            <a:r>
              <a:rPr lang="en-US" sz="2800" spc="-31" dirty="0">
                <a:latin typeface="Calibri"/>
                <a:cs typeface="Calibri"/>
              </a:rPr>
              <a:t> </a:t>
            </a:r>
            <a:r>
              <a:rPr lang="en-US" sz="2800" dirty="0">
                <a:latin typeface="Calibri"/>
                <a:cs typeface="Calibri"/>
              </a:rPr>
              <a:t>determine</a:t>
            </a:r>
            <a:r>
              <a:rPr lang="en-US" sz="2800" spc="-49" dirty="0">
                <a:latin typeface="Calibri"/>
                <a:cs typeface="Calibri"/>
              </a:rPr>
              <a:t> </a:t>
            </a:r>
            <a:r>
              <a:rPr lang="en-US" sz="2800" dirty="0">
                <a:solidFill>
                  <a:srgbClr val="FFC000"/>
                </a:solidFill>
                <a:latin typeface="Calibri"/>
                <a:cs typeface="Calibri"/>
              </a:rPr>
              <a:t>if</a:t>
            </a:r>
            <a:r>
              <a:rPr lang="en-US" sz="2800" spc="-31" dirty="0">
                <a:solidFill>
                  <a:srgbClr val="FFC000"/>
                </a:solidFill>
                <a:latin typeface="Calibri"/>
                <a:cs typeface="Calibri"/>
              </a:rPr>
              <a:t> </a:t>
            </a:r>
            <a:r>
              <a:rPr lang="en-US" sz="2800" dirty="0">
                <a:solidFill>
                  <a:srgbClr val="FFC000"/>
                </a:solidFill>
                <a:latin typeface="Calibri"/>
                <a:cs typeface="Calibri"/>
              </a:rPr>
              <a:t>the</a:t>
            </a:r>
            <a:r>
              <a:rPr lang="en-US" sz="2800" spc="-26" dirty="0">
                <a:solidFill>
                  <a:srgbClr val="FFC000"/>
                </a:solidFill>
                <a:latin typeface="Calibri"/>
                <a:cs typeface="Calibri"/>
              </a:rPr>
              <a:t> </a:t>
            </a:r>
            <a:r>
              <a:rPr lang="en-US" sz="2800" dirty="0">
                <a:solidFill>
                  <a:srgbClr val="FFC000"/>
                </a:solidFill>
                <a:latin typeface="Calibri"/>
                <a:cs typeface="Calibri"/>
              </a:rPr>
              <a:t>box</a:t>
            </a:r>
            <a:r>
              <a:rPr lang="en-US" sz="2800" spc="-31" dirty="0">
                <a:solidFill>
                  <a:srgbClr val="FFC000"/>
                </a:solidFill>
                <a:latin typeface="Calibri"/>
                <a:cs typeface="Calibri"/>
              </a:rPr>
              <a:t> </a:t>
            </a:r>
            <a:r>
              <a:rPr lang="en-US" sz="2800" dirty="0">
                <a:solidFill>
                  <a:srgbClr val="FFC000"/>
                </a:solidFill>
                <a:latin typeface="Calibri"/>
                <a:cs typeface="Calibri"/>
              </a:rPr>
              <a:t>is</a:t>
            </a:r>
            <a:r>
              <a:rPr lang="en-US" sz="2800" spc="-26" dirty="0">
                <a:solidFill>
                  <a:srgbClr val="FFC000"/>
                </a:solidFill>
                <a:latin typeface="Calibri"/>
                <a:cs typeface="Calibri"/>
              </a:rPr>
              <a:t> </a:t>
            </a:r>
            <a:r>
              <a:rPr lang="en-US" sz="2800" spc="-9" dirty="0">
                <a:solidFill>
                  <a:srgbClr val="FFC000"/>
                </a:solidFill>
                <a:latin typeface="Calibri"/>
                <a:cs typeface="Calibri"/>
              </a:rPr>
              <a:t>optimized</a:t>
            </a:r>
            <a:r>
              <a:rPr lang="en-US" sz="2800" spc="-9" dirty="0">
                <a:latin typeface="Calibri"/>
                <a:cs typeface="Calibri"/>
              </a:rPr>
              <a:t>.</a:t>
            </a:r>
            <a:endParaRPr lang="en-US" sz="2800" dirty="0">
              <a:latin typeface="Calibri"/>
              <a:cs typeface="Calibri"/>
            </a:endParaRPr>
          </a:p>
          <a:p>
            <a:pPr marL="176502" marR="604029" indent="-165856">
              <a:spcBef>
                <a:spcPts val="723"/>
              </a:spcBef>
              <a:buFont typeface="Arial MT"/>
              <a:buChar char="•"/>
              <a:tabLst>
                <a:tab pos="177623" algn="l"/>
              </a:tabLst>
            </a:pPr>
            <a:r>
              <a:rPr lang="en-US" sz="2800" dirty="0">
                <a:latin typeface="Calibri"/>
                <a:cs typeface="Calibri"/>
              </a:rPr>
              <a:t>How</a:t>
            </a:r>
            <a:r>
              <a:rPr lang="en-US" sz="2800" spc="-35" dirty="0">
                <a:latin typeface="Calibri"/>
                <a:cs typeface="Calibri"/>
              </a:rPr>
              <a:t> </a:t>
            </a:r>
            <a:r>
              <a:rPr lang="en-US" sz="2800" dirty="0">
                <a:latin typeface="Calibri"/>
                <a:cs typeface="Calibri"/>
              </a:rPr>
              <a:t>to</a:t>
            </a:r>
            <a:r>
              <a:rPr lang="en-US" sz="2800" spc="-35" dirty="0">
                <a:latin typeface="Calibri"/>
                <a:cs typeface="Calibri"/>
              </a:rPr>
              <a:t> </a:t>
            </a:r>
            <a:r>
              <a:rPr lang="en-US" sz="2800" dirty="0">
                <a:latin typeface="Calibri"/>
                <a:cs typeface="Calibri"/>
              </a:rPr>
              <a:t>determine</a:t>
            </a:r>
            <a:r>
              <a:rPr lang="en-US" sz="2800" spc="-49" dirty="0">
                <a:latin typeface="Calibri"/>
                <a:cs typeface="Calibri"/>
              </a:rPr>
              <a:t> </a:t>
            </a:r>
            <a:r>
              <a:rPr lang="en-US" sz="2800" dirty="0">
                <a:latin typeface="Calibri"/>
                <a:cs typeface="Calibri"/>
              </a:rPr>
              <a:t>which</a:t>
            </a:r>
            <a:r>
              <a:rPr lang="en-US" sz="2800" spc="-31" dirty="0">
                <a:latin typeface="Calibri"/>
                <a:cs typeface="Calibri"/>
              </a:rPr>
              <a:t> </a:t>
            </a:r>
            <a:r>
              <a:rPr lang="en-US" sz="2800" spc="-9" dirty="0">
                <a:latin typeface="Calibri"/>
                <a:cs typeface="Calibri"/>
              </a:rPr>
              <a:t>ground-</a:t>
            </a:r>
            <a:r>
              <a:rPr lang="en-US" sz="2800" dirty="0">
                <a:latin typeface="Calibri"/>
                <a:cs typeface="Calibri"/>
              </a:rPr>
              <a:t>truth</a:t>
            </a:r>
            <a:r>
              <a:rPr lang="en-US" sz="2800" spc="-40" dirty="0">
                <a:latin typeface="Calibri"/>
                <a:cs typeface="Calibri"/>
              </a:rPr>
              <a:t> </a:t>
            </a:r>
            <a:r>
              <a:rPr lang="en-US" sz="2800" dirty="0">
                <a:latin typeface="Calibri"/>
                <a:cs typeface="Calibri"/>
              </a:rPr>
              <a:t>box</a:t>
            </a:r>
            <a:r>
              <a:rPr lang="en-US" sz="2800" spc="-31" dirty="0">
                <a:latin typeface="Calibri"/>
                <a:cs typeface="Calibri"/>
              </a:rPr>
              <a:t> </a:t>
            </a:r>
            <a:r>
              <a:rPr lang="en-US" sz="2800" dirty="0">
                <a:latin typeface="Calibri"/>
                <a:cs typeface="Calibri"/>
              </a:rPr>
              <a:t>maps</a:t>
            </a:r>
            <a:r>
              <a:rPr lang="en-US" sz="2800" spc="-22" dirty="0">
                <a:latin typeface="Calibri"/>
                <a:cs typeface="Calibri"/>
              </a:rPr>
              <a:t> </a:t>
            </a:r>
            <a:r>
              <a:rPr lang="en-US" sz="2800" dirty="0">
                <a:latin typeface="Calibri"/>
                <a:cs typeface="Calibri"/>
              </a:rPr>
              <a:t>appropriately</a:t>
            </a:r>
            <a:r>
              <a:rPr lang="en-US" sz="2800" spc="-40" dirty="0">
                <a:latin typeface="Calibri"/>
                <a:cs typeface="Calibri"/>
              </a:rPr>
              <a:t> </a:t>
            </a:r>
            <a:r>
              <a:rPr lang="en-US" sz="2800" dirty="0">
                <a:latin typeface="Calibri"/>
                <a:cs typeface="Calibri"/>
              </a:rPr>
              <a:t>to</a:t>
            </a:r>
            <a:r>
              <a:rPr lang="en-US" sz="2800" spc="-35" dirty="0">
                <a:latin typeface="Calibri"/>
                <a:cs typeface="Calibri"/>
              </a:rPr>
              <a:t> </a:t>
            </a:r>
            <a:r>
              <a:rPr lang="en-US" sz="2800" dirty="0">
                <a:latin typeface="Calibri"/>
                <a:cs typeface="Calibri"/>
              </a:rPr>
              <a:t>a</a:t>
            </a:r>
            <a:r>
              <a:rPr lang="en-US" sz="2800" spc="-31" dirty="0">
                <a:latin typeface="Calibri"/>
                <a:cs typeface="Calibri"/>
              </a:rPr>
              <a:t> </a:t>
            </a:r>
            <a:r>
              <a:rPr lang="en-US" sz="2800" spc="-9" dirty="0">
                <a:latin typeface="Calibri"/>
                <a:cs typeface="Calibri"/>
              </a:rPr>
              <a:t>given proposal?</a:t>
            </a:r>
            <a:endParaRPr lang="en-US" sz="2800" dirty="0">
              <a:latin typeface="Calibri"/>
              <a:cs typeface="Calibri"/>
            </a:endParaRPr>
          </a:p>
          <a:p>
            <a:pPr marL="176502" marR="350763" indent="-165856">
              <a:spcBef>
                <a:spcPts val="710"/>
              </a:spcBef>
              <a:buFont typeface="Arial MT"/>
              <a:buChar char="•"/>
              <a:tabLst>
                <a:tab pos="177623" algn="l"/>
              </a:tabLst>
            </a:pPr>
            <a:r>
              <a:rPr lang="en-US" sz="2800" dirty="0">
                <a:latin typeface="Calibri"/>
                <a:cs typeface="Calibri"/>
              </a:rPr>
              <a:t>A</a:t>
            </a:r>
            <a:r>
              <a:rPr lang="en-US" sz="2800" spc="-9" dirty="0">
                <a:latin typeface="Calibri"/>
                <a:cs typeface="Calibri"/>
              </a:rPr>
              <a:t> </a:t>
            </a:r>
            <a:r>
              <a:rPr lang="en-US" sz="2800" dirty="0">
                <a:latin typeface="Calibri"/>
                <a:cs typeface="Calibri"/>
              </a:rPr>
              <a:t>proposal</a:t>
            </a:r>
            <a:r>
              <a:rPr lang="en-US" sz="2800" spc="-26" dirty="0">
                <a:latin typeface="Calibri"/>
                <a:cs typeface="Calibri"/>
              </a:rPr>
              <a:t> </a:t>
            </a:r>
            <a:r>
              <a:rPr lang="en-US" sz="2800" i="1" dirty="0">
                <a:solidFill>
                  <a:srgbClr val="FF0000"/>
                </a:solidFill>
                <a:latin typeface="Calibri"/>
                <a:cs typeface="Calibri"/>
              </a:rPr>
              <a:t>P</a:t>
            </a:r>
            <a:r>
              <a:rPr lang="en-US" sz="2800" i="1" spc="-4" dirty="0">
                <a:solidFill>
                  <a:srgbClr val="FF0000"/>
                </a:solidFill>
                <a:latin typeface="Calibri"/>
                <a:cs typeface="Calibri"/>
              </a:rPr>
              <a:t> </a:t>
            </a:r>
            <a:r>
              <a:rPr lang="en-US" sz="2800" dirty="0">
                <a:solidFill>
                  <a:srgbClr val="FF0000"/>
                </a:solidFill>
                <a:latin typeface="Calibri"/>
                <a:cs typeface="Calibri"/>
              </a:rPr>
              <a:t>is</a:t>
            </a:r>
            <a:r>
              <a:rPr lang="en-US" sz="2800" spc="-18" dirty="0">
                <a:solidFill>
                  <a:srgbClr val="FF0000"/>
                </a:solidFill>
                <a:latin typeface="Calibri"/>
                <a:cs typeface="Calibri"/>
              </a:rPr>
              <a:t> </a:t>
            </a:r>
            <a:r>
              <a:rPr lang="en-US" sz="2800" dirty="0">
                <a:solidFill>
                  <a:srgbClr val="FF0000"/>
                </a:solidFill>
                <a:latin typeface="Calibri"/>
                <a:cs typeface="Calibri"/>
              </a:rPr>
              <a:t>assigned</a:t>
            </a:r>
            <a:r>
              <a:rPr lang="en-US" sz="2800" spc="-13" dirty="0">
                <a:solidFill>
                  <a:srgbClr val="FF0000"/>
                </a:solidFill>
                <a:latin typeface="Calibri"/>
                <a:cs typeface="Calibri"/>
              </a:rPr>
              <a:t> </a:t>
            </a:r>
            <a:r>
              <a:rPr lang="en-US" sz="2800" dirty="0">
                <a:solidFill>
                  <a:srgbClr val="FF0000"/>
                </a:solidFill>
                <a:latin typeface="Calibri"/>
                <a:cs typeface="Calibri"/>
              </a:rPr>
              <a:t>to</a:t>
            </a:r>
            <a:r>
              <a:rPr lang="en-US" sz="2800" spc="-22" dirty="0">
                <a:solidFill>
                  <a:srgbClr val="FF0000"/>
                </a:solidFill>
                <a:latin typeface="Calibri"/>
                <a:cs typeface="Calibri"/>
              </a:rPr>
              <a:t> </a:t>
            </a:r>
            <a:r>
              <a:rPr lang="en-US" sz="2800" dirty="0">
                <a:solidFill>
                  <a:srgbClr val="FF0000"/>
                </a:solidFill>
                <a:latin typeface="Calibri"/>
                <a:cs typeface="Calibri"/>
              </a:rPr>
              <a:t>the</a:t>
            </a:r>
            <a:r>
              <a:rPr lang="en-US" sz="2800" spc="-13" dirty="0">
                <a:solidFill>
                  <a:srgbClr val="FF0000"/>
                </a:solidFill>
                <a:latin typeface="Calibri"/>
                <a:cs typeface="Calibri"/>
              </a:rPr>
              <a:t> </a:t>
            </a:r>
            <a:r>
              <a:rPr lang="en-US" sz="2800" i="1" dirty="0">
                <a:solidFill>
                  <a:srgbClr val="FF0000"/>
                </a:solidFill>
                <a:latin typeface="Calibri"/>
                <a:cs typeface="Calibri"/>
              </a:rPr>
              <a:t>G</a:t>
            </a:r>
            <a:r>
              <a:rPr lang="en-US" sz="2800" i="1" spc="-22" dirty="0">
                <a:solidFill>
                  <a:srgbClr val="FF0000"/>
                </a:solidFill>
                <a:latin typeface="Calibri"/>
                <a:cs typeface="Calibri"/>
              </a:rPr>
              <a:t> </a:t>
            </a:r>
            <a:r>
              <a:rPr lang="en-US" sz="2800" dirty="0">
                <a:solidFill>
                  <a:srgbClr val="FF0000"/>
                </a:solidFill>
                <a:latin typeface="Calibri"/>
                <a:cs typeface="Calibri"/>
              </a:rPr>
              <a:t>with</a:t>
            </a:r>
            <a:r>
              <a:rPr lang="en-US" sz="2800" spc="-22" dirty="0">
                <a:solidFill>
                  <a:srgbClr val="FF0000"/>
                </a:solidFill>
                <a:latin typeface="Calibri"/>
                <a:cs typeface="Calibri"/>
              </a:rPr>
              <a:t> </a:t>
            </a:r>
            <a:r>
              <a:rPr lang="en-US" sz="2800" dirty="0">
                <a:solidFill>
                  <a:srgbClr val="FF0000"/>
                </a:solidFill>
                <a:latin typeface="Calibri"/>
                <a:cs typeface="Calibri"/>
              </a:rPr>
              <a:t>which</a:t>
            </a:r>
            <a:r>
              <a:rPr lang="en-US" sz="2800" spc="-18" dirty="0">
                <a:solidFill>
                  <a:srgbClr val="FF0000"/>
                </a:solidFill>
                <a:latin typeface="Calibri"/>
                <a:cs typeface="Calibri"/>
              </a:rPr>
              <a:t> </a:t>
            </a:r>
            <a:r>
              <a:rPr lang="en-US" sz="2800" dirty="0">
                <a:solidFill>
                  <a:srgbClr val="FF0000"/>
                </a:solidFill>
                <a:latin typeface="Calibri"/>
                <a:cs typeface="Calibri"/>
              </a:rPr>
              <a:t>it</a:t>
            </a:r>
            <a:r>
              <a:rPr lang="en-US" sz="2800" spc="-13" dirty="0">
                <a:solidFill>
                  <a:srgbClr val="FF0000"/>
                </a:solidFill>
                <a:latin typeface="Calibri"/>
                <a:cs typeface="Calibri"/>
              </a:rPr>
              <a:t> </a:t>
            </a:r>
            <a:r>
              <a:rPr lang="en-US" sz="2800" dirty="0">
                <a:solidFill>
                  <a:srgbClr val="FF0000"/>
                </a:solidFill>
                <a:latin typeface="Calibri"/>
                <a:cs typeface="Calibri"/>
              </a:rPr>
              <a:t>has</a:t>
            </a:r>
            <a:r>
              <a:rPr lang="en-US" sz="2800" spc="-9" dirty="0">
                <a:solidFill>
                  <a:srgbClr val="FF0000"/>
                </a:solidFill>
                <a:latin typeface="Calibri"/>
                <a:cs typeface="Calibri"/>
              </a:rPr>
              <a:t> </a:t>
            </a:r>
            <a:r>
              <a:rPr lang="en-US" sz="2800" dirty="0">
                <a:solidFill>
                  <a:srgbClr val="FF0000"/>
                </a:solidFill>
                <a:latin typeface="Calibri"/>
                <a:cs typeface="Calibri"/>
              </a:rPr>
              <a:t>maximal</a:t>
            </a:r>
            <a:r>
              <a:rPr lang="en-US" sz="2800" spc="-35" dirty="0">
                <a:solidFill>
                  <a:srgbClr val="FF0000"/>
                </a:solidFill>
                <a:latin typeface="Calibri"/>
                <a:cs typeface="Calibri"/>
              </a:rPr>
              <a:t> </a:t>
            </a:r>
            <a:r>
              <a:rPr lang="en-US" sz="2800" dirty="0" err="1">
                <a:solidFill>
                  <a:srgbClr val="FF0000"/>
                </a:solidFill>
                <a:latin typeface="Calibri"/>
                <a:cs typeface="Calibri"/>
              </a:rPr>
              <a:t>IoU</a:t>
            </a:r>
            <a:r>
              <a:rPr lang="en-US" sz="2800" spc="-22" dirty="0">
                <a:solidFill>
                  <a:srgbClr val="FF0000"/>
                </a:solidFill>
                <a:latin typeface="Calibri"/>
                <a:cs typeface="Calibri"/>
              </a:rPr>
              <a:t> </a:t>
            </a:r>
            <a:r>
              <a:rPr lang="en-US" sz="2800" dirty="0">
                <a:solidFill>
                  <a:srgbClr val="FF0000"/>
                </a:solidFill>
                <a:latin typeface="Calibri"/>
                <a:cs typeface="Calibri"/>
              </a:rPr>
              <a:t>overlap</a:t>
            </a:r>
            <a:r>
              <a:rPr lang="en-US" sz="2800" dirty="0">
                <a:latin typeface="Calibri"/>
                <a:cs typeface="Calibri"/>
              </a:rPr>
              <a:t>,</a:t>
            </a:r>
            <a:r>
              <a:rPr lang="en-US" sz="2800" spc="-18" dirty="0">
                <a:latin typeface="Calibri"/>
                <a:cs typeface="Calibri"/>
              </a:rPr>
              <a:t> </a:t>
            </a:r>
            <a:r>
              <a:rPr lang="en-US" sz="2800" spc="-22" dirty="0">
                <a:latin typeface="Calibri"/>
                <a:cs typeface="Calibri"/>
              </a:rPr>
              <a:t>as </a:t>
            </a:r>
            <a:r>
              <a:rPr lang="en-US" sz="2800" dirty="0">
                <a:latin typeface="Calibri"/>
                <a:cs typeface="Calibri"/>
              </a:rPr>
              <a:t>long</a:t>
            </a:r>
            <a:r>
              <a:rPr lang="en-US" sz="2800" spc="-35" dirty="0">
                <a:latin typeface="Calibri"/>
                <a:cs typeface="Calibri"/>
              </a:rPr>
              <a:t> </a:t>
            </a:r>
            <a:r>
              <a:rPr lang="en-US" sz="2800" dirty="0">
                <a:latin typeface="Calibri"/>
                <a:cs typeface="Calibri"/>
              </a:rPr>
              <a:t>as</a:t>
            </a:r>
            <a:r>
              <a:rPr lang="en-US" sz="2800" spc="-26" dirty="0">
                <a:latin typeface="Calibri"/>
                <a:cs typeface="Calibri"/>
              </a:rPr>
              <a:t> </a:t>
            </a:r>
            <a:r>
              <a:rPr lang="en-US" sz="2800" dirty="0">
                <a:latin typeface="Calibri"/>
                <a:cs typeface="Calibri"/>
              </a:rPr>
              <a:t>that</a:t>
            </a:r>
            <a:r>
              <a:rPr lang="en-US" sz="2800" spc="-26" dirty="0">
                <a:latin typeface="Calibri"/>
                <a:cs typeface="Calibri"/>
              </a:rPr>
              <a:t> </a:t>
            </a:r>
            <a:r>
              <a:rPr lang="en-US" sz="2800" dirty="0">
                <a:latin typeface="Calibri"/>
                <a:cs typeface="Calibri"/>
              </a:rPr>
              <a:t>overlap</a:t>
            </a:r>
            <a:r>
              <a:rPr lang="en-US" sz="2800" spc="-35" dirty="0">
                <a:latin typeface="Calibri"/>
                <a:cs typeface="Calibri"/>
              </a:rPr>
              <a:t> </a:t>
            </a:r>
            <a:r>
              <a:rPr lang="en-US" sz="2800" dirty="0">
                <a:latin typeface="Calibri"/>
                <a:cs typeface="Calibri"/>
              </a:rPr>
              <a:t>exceeds</a:t>
            </a:r>
            <a:r>
              <a:rPr lang="en-US" sz="2800" spc="-44" dirty="0">
                <a:latin typeface="Calibri"/>
                <a:cs typeface="Calibri"/>
              </a:rPr>
              <a:t> </a:t>
            </a:r>
            <a:r>
              <a:rPr lang="en-US" sz="2800" dirty="0">
                <a:latin typeface="Calibri"/>
                <a:cs typeface="Calibri"/>
              </a:rPr>
              <a:t>some</a:t>
            </a:r>
            <a:r>
              <a:rPr lang="en-US" sz="2800" spc="-35" dirty="0">
                <a:latin typeface="Calibri"/>
                <a:cs typeface="Calibri"/>
              </a:rPr>
              <a:t> </a:t>
            </a:r>
            <a:r>
              <a:rPr lang="en-US" sz="2800" spc="-9" dirty="0">
                <a:latin typeface="Calibri"/>
                <a:cs typeface="Calibri"/>
              </a:rPr>
              <a:t>empirically determined</a:t>
            </a:r>
            <a:r>
              <a:rPr lang="en-US" sz="2800" spc="-44" dirty="0">
                <a:latin typeface="Calibri"/>
                <a:cs typeface="Calibri"/>
              </a:rPr>
              <a:t> </a:t>
            </a:r>
            <a:r>
              <a:rPr lang="en-US" sz="2800" dirty="0">
                <a:latin typeface="Calibri"/>
                <a:cs typeface="Calibri"/>
              </a:rPr>
              <a:t>threshold</a:t>
            </a:r>
            <a:r>
              <a:rPr lang="en-US" sz="2800" spc="-26" dirty="0">
                <a:latin typeface="Calibri"/>
                <a:cs typeface="Calibri"/>
              </a:rPr>
              <a:t> </a:t>
            </a:r>
            <a:r>
              <a:rPr lang="en-US" sz="2800" dirty="0">
                <a:latin typeface="Calibri"/>
                <a:cs typeface="Calibri"/>
              </a:rPr>
              <a:t>(0.6</a:t>
            </a:r>
            <a:r>
              <a:rPr lang="en-US" sz="2800" spc="-31" dirty="0">
                <a:latin typeface="Calibri"/>
                <a:cs typeface="Calibri"/>
              </a:rPr>
              <a:t> </a:t>
            </a:r>
            <a:r>
              <a:rPr lang="en-US" sz="2800" spc="-22" dirty="0">
                <a:latin typeface="Calibri"/>
                <a:cs typeface="Calibri"/>
              </a:rPr>
              <a:t>in 	</a:t>
            </a:r>
            <a:r>
              <a:rPr lang="en-US" sz="2800" dirty="0">
                <a:latin typeface="Calibri"/>
                <a:cs typeface="Calibri"/>
              </a:rPr>
              <a:t>the</a:t>
            </a:r>
            <a:r>
              <a:rPr lang="en-US" sz="2800" spc="-22" dirty="0">
                <a:latin typeface="Calibri"/>
                <a:cs typeface="Calibri"/>
              </a:rPr>
              <a:t> </a:t>
            </a:r>
            <a:r>
              <a:rPr lang="en-US" sz="2800" dirty="0">
                <a:latin typeface="Calibri"/>
                <a:cs typeface="Calibri"/>
              </a:rPr>
              <a:t>case</a:t>
            </a:r>
            <a:r>
              <a:rPr lang="en-US" sz="2800" spc="-9" dirty="0">
                <a:latin typeface="Calibri"/>
                <a:cs typeface="Calibri"/>
              </a:rPr>
              <a:t> </a:t>
            </a:r>
            <a:r>
              <a:rPr lang="en-US" sz="2800" dirty="0">
                <a:latin typeface="Calibri"/>
                <a:cs typeface="Calibri"/>
              </a:rPr>
              <a:t>of</a:t>
            </a:r>
            <a:r>
              <a:rPr lang="en-US" sz="2800" spc="-18" dirty="0">
                <a:latin typeface="Calibri"/>
                <a:cs typeface="Calibri"/>
              </a:rPr>
              <a:t> </a:t>
            </a:r>
            <a:r>
              <a:rPr lang="en-US" sz="2800" dirty="0">
                <a:latin typeface="Calibri"/>
                <a:cs typeface="Calibri"/>
              </a:rPr>
              <a:t>the</a:t>
            </a:r>
            <a:r>
              <a:rPr lang="en-US" sz="2800" spc="-18" dirty="0">
                <a:latin typeface="Calibri"/>
                <a:cs typeface="Calibri"/>
              </a:rPr>
              <a:t> </a:t>
            </a:r>
            <a:r>
              <a:rPr lang="en-US" sz="2800" dirty="0">
                <a:latin typeface="Calibri"/>
                <a:cs typeface="Calibri"/>
              </a:rPr>
              <a:t>original</a:t>
            </a:r>
            <a:r>
              <a:rPr lang="en-US" sz="2800" spc="-35" dirty="0">
                <a:latin typeface="Calibri"/>
                <a:cs typeface="Calibri"/>
              </a:rPr>
              <a:t> </a:t>
            </a:r>
            <a:r>
              <a:rPr lang="en-US" sz="2800" dirty="0">
                <a:latin typeface="Calibri"/>
                <a:cs typeface="Calibri"/>
              </a:rPr>
              <a:t>R-</a:t>
            </a:r>
            <a:r>
              <a:rPr lang="en-US" sz="2800" spc="-9" dirty="0">
                <a:latin typeface="Calibri"/>
                <a:cs typeface="Calibri"/>
              </a:rPr>
              <a:t>CNN).</a:t>
            </a:r>
            <a:endParaRPr lang="en-US" sz="2800" dirty="0">
              <a:latin typeface="Calibri"/>
              <a:cs typeface="Calibri"/>
            </a:endParaRPr>
          </a:p>
          <a:p>
            <a:endParaRPr lang="en-US" dirty="0"/>
          </a:p>
        </p:txBody>
      </p:sp>
      <p:sp>
        <p:nvSpPr>
          <p:cNvPr id="10" name="object 10"/>
          <p:cNvSpPr txBox="1">
            <a:spLocks noGrp="1"/>
          </p:cNvSpPr>
          <p:nvPr>
            <p:ph type="title"/>
          </p:nvPr>
        </p:nvSpPr>
        <p:spPr>
          <a:prstGeom prst="rect">
            <a:avLst/>
          </a:prstGeom>
        </p:spPr>
        <p:txBody>
          <a:bodyPr vert="horz" wrap="square" lIns="0" tIns="76760" rIns="0" bIns="0" rtlCol="0" anchor="ctr">
            <a:spAutoFit/>
          </a:bodyPr>
          <a:lstStyle/>
          <a:p>
            <a:pPr marL="11206">
              <a:spcBef>
                <a:spcPts val="604"/>
              </a:spcBef>
            </a:pPr>
            <a:r>
              <a:rPr dirty="0"/>
              <a:t>R-CNN:</a:t>
            </a:r>
            <a:r>
              <a:rPr spc="44" dirty="0"/>
              <a:t> </a:t>
            </a:r>
            <a:r>
              <a:rPr dirty="0"/>
              <a:t>Work</a:t>
            </a:r>
            <a:r>
              <a:rPr spc="26" dirty="0"/>
              <a:t> </a:t>
            </a:r>
            <a:r>
              <a:rPr spc="-18" dirty="0"/>
              <a:t>flow</a:t>
            </a:r>
          </a:p>
          <a:p>
            <a:pPr marL="11206">
              <a:spcBef>
                <a:spcPts val="609"/>
              </a:spcBef>
            </a:pPr>
            <a:r>
              <a:rPr sz="3177" dirty="0">
                <a:solidFill>
                  <a:srgbClr val="000000"/>
                </a:solidFill>
                <a:latin typeface="Calibri"/>
                <a:cs typeface="Calibri"/>
              </a:rPr>
              <a:t>Step</a:t>
            </a:r>
            <a:r>
              <a:rPr sz="3177" spc="-62" dirty="0">
                <a:solidFill>
                  <a:srgbClr val="000000"/>
                </a:solidFill>
                <a:latin typeface="Calibri"/>
                <a:cs typeface="Calibri"/>
              </a:rPr>
              <a:t> </a:t>
            </a:r>
            <a:r>
              <a:rPr sz="3177" spc="-44" dirty="0">
                <a:solidFill>
                  <a:srgbClr val="000000"/>
                </a:solidFill>
                <a:latin typeface="Calibri"/>
                <a:cs typeface="Calibri"/>
              </a:rPr>
              <a:t>5</a:t>
            </a:r>
            <a:endParaRPr sz="3177">
              <a:latin typeface="Calibri"/>
              <a:cs typeface="Calibri"/>
            </a:endParaRPr>
          </a:p>
        </p:txBody>
      </p:sp>
      <p:sp>
        <p:nvSpPr>
          <p:cNvPr id="2" name="Date Placeholder 1">
            <a:extLst>
              <a:ext uri="{FF2B5EF4-FFF2-40B4-BE49-F238E27FC236}">
                <a16:creationId xmlns:a16="http://schemas.microsoft.com/office/drawing/2014/main" id="{BE37A056-DD7D-819E-CCDC-FAD169E5900C}"/>
              </a:ext>
            </a:extLst>
          </p:cNvPr>
          <p:cNvSpPr>
            <a:spLocks noGrp="1"/>
          </p:cNvSpPr>
          <p:nvPr>
            <p:ph type="dt" sz="half" idx="10"/>
          </p:nvPr>
        </p:nvSpPr>
        <p:spPr/>
        <p:txBody>
          <a:bodyPr/>
          <a:lstStyle/>
          <a:p>
            <a:fld id="{AB92F53C-BB4D-4F73-851E-1219ACEF0E8A}" type="datetime1">
              <a:rPr lang="en-US" smtClean="0"/>
              <a:t>11/22/2025</a:t>
            </a:fld>
            <a:endParaRPr lang="en-US"/>
          </a:p>
        </p:txBody>
      </p:sp>
      <p:sp>
        <p:nvSpPr>
          <p:cNvPr id="3" name="Footer Placeholder 2">
            <a:extLst>
              <a:ext uri="{FF2B5EF4-FFF2-40B4-BE49-F238E27FC236}">
                <a16:creationId xmlns:a16="http://schemas.microsoft.com/office/drawing/2014/main" id="{6ABE8946-BE0B-648A-0B48-4219EEF92DD7}"/>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C0CA481D-CE6F-01D9-4E64-0B1D3BC83B00}"/>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D7A72A3-24DF-68CB-79D4-FC373A2D2758}"/>
              </a:ext>
            </a:extLst>
          </p:cNvPr>
          <p:cNvSpPr>
            <a:spLocks noGrp="1"/>
          </p:cNvSpPr>
          <p:nvPr>
            <p:ph type="dt" sz="half" idx="10"/>
          </p:nvPr>
        </p:nvSpPr>
        <p:spPr/>
        <p:txBody>
          <a:bodyPr/>
          <a:lstStyle/>
          <a:p>
            <a:fld id="{6BE27044-7853-400B-8C5F-D8E7E0705EF3}" type="datetime1">
              <a:rPr lang="en-US" smtClean="0"/>
              <a:t>11/22/2025</a:t>
            </a:fld>
            <a:endParaRPr lang="en-US"/>
          </a:p>
        </p:txBody>
      </p:sp>
      <p:sp>
        <p:nvSpPr>
          <p:cNvPr id="4" name="Footer Placeholder 3">
            <a:extLst>
              <a:ext uri="{FF2B5EF4-FFF2-40B4-BE49-F238E27FC236}">
                <a16:creationId xmlns:a16="http://schemas.microsoft.com/office/drawing/2014/main" id="{581A1D19-484F-44DB-3B13-B71E98E0C685}"/>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017EE5D4-F678-D891-4DCA-AED657AA1C62}"/>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6" name="Title 5">
            <a:extLst>
              <a:ext uri="{FF2B5EF4-FFF2-40B4-BE49-F238E27FC236}">
                <a16:creationId xmlns:a16="http://schemas.microsoft.com/office/drawing/2014/main" id="{F6279750-977B-1194-B9C3-608D61F4887C}"/>
              </a:ext>
            </a:extLst>
          </p:cNvPr>
          <p:cNvSpPr>
            <a:spLocks noGrp="1"/>
          </p:cNvSpPr>
          <p:nvPr>
            <p:ph type="title"/>
          </p:nvPr>
        </p:nvSpPr>
        <p:spPr/>
        <p:txBody>
          <a:bodyPr/>
          <a:lstStyle/>
          <a:p>
            <a:r>
              <a:rPr lang="en-US" dirty="0"/>
              <a:t>R-CNN:</a:t>
            </a:r>
            <a:r>
              <a:rPr lang="en-US" spc="44" dirty="0"/>
              <a:t> </a:t>
            </a:r>
            <a:r>
              <a:rPr lang="en-US" dirty="0"/>
              <a:t>Work</a:t>
            </a:r>
            <a:r>
              <a:rPr lang="en-US" spc="26" dirty="0"/>
              <a:t> </a:t>
            </a:r>
            <a:r>
              <a:rPr lang="en-US" spc="-18" dirty="0"/>
              <a:t>flow</a:t>
            </a:r>
            <a:endParaRPr lang="en-US" dirty="0"/>
          </a:p>
        </p:txBody>
      </p:sp>
      <p:pic>
        <p:nvPicPr>
          <p:cNvPr id="1026" name="Picture 2">
            <a:extLst>
              <a:ext uri="{FF2B5EF4-FFF2-40B4-BE49-F238E27FC236}">
                <a16:creationId xmlns:a16="http://schemas.microsoft.com/office/drawing/2014/main" id="{A8B0A658-4756-E0DE-E0EA-593369D000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67400" y="1295400"/>
            <a:ext cx="5934169" cy="45259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58A3CE0-A017-B626-C836-6E59D38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7" y="1539082"/>
            <a:ext cx="121920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435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65153-A4C9-1F26-FD88-8245B0DF63F4}"/>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9434BF0E-81E8-47D1-38B5-467F5B6B6271}"/>
              </a:ext>
            </a:extLst>
          </p:cNvPr>
          <p:cNvSpPr>
            <a:spLocks noGrp="1"/>
          </p:cNvSpPr>
          <p:nvPr>
            <p:ph type="dt" sz="half" idx="10"/>
          </p:nvPr>
        </p:nvSpPr>
        <p:spPr/>
        <p:txBody>
          <a:bodyPr/>
          <a:lstStyle/>
          <a:p>
            <a:fld id="{DE7958D6-F615-45B5-9508-34C9226511CE}" type="datetime1">
              <a:rPr lang="en-US" smtClean="0"/>
              <a:t>11/22/2025</a:t>
            </a:fld>
            <a:endParaRPr lang="en-US"/>
          </a:p>
        </p:txBody>
      </p:sp>
      <p:sp>
        <p:nvSpPr>
          <p:cNvPr id="4" name="Footer Placeholder 3">
            <a:extLst>
              <a:ext uri="{FF2B5EF4-FFF2-40B4-BE49-F238E27FC236}">
                <a16:creationId xmlns:a16="http://schemas.microsoft.com/office/drawing/2014/main" id="{CDBEA680-B02A-60A5-E0DD-2C084E0F8370}"/>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587238DA-C4EA-C831-037A-BDB175FE7932}"/>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6" name="Title 5">
            <a:extLst>
              <a:ext uri="{FF2B5EF4-FFF2-40B4-BE49-F238E27FC236}">
                <a16:creationId xmlns:a16="http://schemas.microsoft.com/office/drawing/2014/main" id="{88F18DBF-9B7A-4EB6-4774-FED4EE667362}"/>
              </a:ext>
            </a:extLst>
          </p:cNvPr>
          <p:cNvSpPr>
            <a:spLocks noGrp="1"/>
          </p:cNvSpPr>
          <p:nvPr>
            <p:ph type="title"/>
          </p:nvPr>
        </p:nvSpPr>
        <p:spPr/>
        <p:txBody>
          <a:bodyPr/>
          <a:lstStyle/>
          <a:p>
            <a:r>
              <a:rPr lang="en-US" dirty="0"/>
              <a:t>R-CNN:</a:t>
            </a:r>
            <a:r>
              <a:rPr lang="en-US" spc="44" dirty="0"/>
              <a:t> </a:t>
            </a:r>
            <a:r>
              <a:rPr lang="en-US" dirty="0"/>
              <a:t>Work</a:t>
            </a:r>
            <a:r>
              <a:rPr lang="en-US" spc="26" dirty="0"/>
              <a:t> </a:t>
            </a:r>
            <a:r>
              <a:rPr lang="en-US" spc="-18" dirty="0"/>
              <a:t>flow</a:t>
            </a:r>
            <a:endParaRPr lang="en-US" dirty="0"/>
          </a:p>
        </p:txBody>
      </p:sp>
      <p:pic>
        <p:nvPicPr>
          <p:cNvPr id="1026" name="Picture 2">
            <a:extLst>
              <a:ext uri="{FF2B5EF4-FFF2-40B4-BE49-F238E27FC236}">
                <a16:creationId xmlns:a16="http://schemas.microsoft.com/office/drawing/2014/main" id="{888593AD-78D1-2659-7166-6BCC73761A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3206" y="1559416"/>
            <a:ext cx="5934169" cy="45259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587852A-E679-3D6A-C597-ABB068EE98BC}"/>
              </a:ext>
            </a:extLst>
          </p:cNvPr>
          <p:cNvPicPr>
            <a:picLocks noChangeAspect="1"/>
          </p:cNvPicPr>
          <p:nvPr/>
        </p:nvPicPr>
        <p:blipFill>
          <a:blip r:embed="rId3"/>
          <a:stretch>
            <a:fillRect/>
          </a:stretch>
        </p:blipFill>
        <p:spPr>
          <a:xfrm>
            <a:off x="162950" y="1305699"/>
            <a:ext cx="5950256" cy="787440"/>
          </a:xfrm>
          <a:prstGeom prst="rect">
            <a:avLst/>
          </a:prstGeom>
        </p:spPr>
      </p:pic>
      <p:pic>
        <p:nvPicPr>
          <p:cNvPr id="10" name="Picture 9">
            <a:extLst>
              <a:ext uri="{FF2B5EF4-FFF2-40B4-BE49-F238E27FC236}">
                <a16:creationId xmlns:a16="http://schemas.microsoft.com/office/drawing/2014/main" id="{962AB3F2-D898-1589-2CB9-058F34EC6C1C}"/>
              </a:ext>
            </a:extLst>
          </p:cNvPr>
          <p:cNvPicPr>
            <a:picLocks noChangeAspect="1"/>
          </p:cNvPicPr>
          <p:nvPr/>
        </p:nvPicPr>
        <p:blipFill>
          <a:blip r:embed="rId4"/>
          <a:stretch>
            <a:fillRect/>
          </a:stretch>
        </p:blipFill>
        <p:spPr>
          <a:xfrm>
            <a:off x="187531" y="2584085"/>
            <a:ext cx="5664491" cy="2476627"/>
          </a:xfrm>
          <a:prstGeom prst="rect">
            <a:avLst/>
          </a:prstGeom>
        </p:spPr>
      </p:pic>
    </p:spTree>
    <p:extLst>
      <p:ext uri="{BB962C8B-B14F-4D97-AF65-F5344CB8AC3E}">
        <p14:creationId xmlns:p14="http://schemas.microsoft.com/office/powerpoint/2010/main" val="785540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FBF3630-72AB-818D-BD95-BEBA4DC383D9}"/>
              </a:ext>
            </a:extLst>
          </p:cNvPr>
          <p:cNvSpPr>
            <a:spLocks noGrp="1"/>
          </p:cNvSpPr>
          <p:nvPr>
            <p:ph idx="1"/>
          </p:nvPr>
        </p:nvSpPr>
        <p:spPr/>
        <p:txBody>
          <a:bodyPr/>
          <a:lstStyle/>
          <a:p>
            <a:endParaRPr lang="en-US" dirty="0"/>
          </a:p>
        </p:txBody>
      </p:sp>
      <p:pic>
        <p:nvPicPr>
          <p:cNvPr id="2" name="object 2"/>
          <p:cNvPicPr/>
          <p:nvPr/>
        </p:nvPicPr>
        <p:blipFill>
          <a:blip r:embed="rId2" cstate="print"/>
          <a:stretch>
            <a:fillRect/>
          </a:stretch>
        </p:blipFill>
        <p:spPr>
          <a:xfrm>
            <a:off x="1066800" y="2438400"/>
            <a:ext cx="9829800" cy="2590800"/>
          </a:xfrm>
          <a:prstGeom prst="rect">
            <a:avLst/>
          </a:prstGeom>
        </p:spPr>
      </p:pic>
      <p:sp>
        <p:nvSpPr>
          <p:cNvPr id="6" name="object 6"/>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R-CNN:</a:t>
            </a:r>
            <a:r>
              <a:rPr spc="44" dirty="0"/>
              <a:t> </a:t>
            </a:r>
            <a:r>
              <a:rPr dirty="0"/>
              <a:t>Work</a:t>
            </a:r>
            <a:r>
              <a:rPr spc="26" dirty="0"/>
              <a:t> </a:t>
            </a:r>
            <a:r>
              <a:rPr spc="-18" dirty="0"/>
              <a:t>flow</a:t>
            </a:r>
          </a:p>
        </p:txBody>
      </p:sp>
      <p:sp>
        <p:nvSpPr>
          <p:cNvPr id="3" name="Date Placeholder 2">
            <a:extLst>
              <a:ext uri="{FF2B5EF4-FFF2-40B4-BE49-F238E27FC236}">
                <a16:creationId xmlns:a16="http://schemas.microsoft.com/office/drawing/2014/main" id="{FC382525-0E1A-B2FF-27F0-9EDAEE0B8FE9}"/>
              </a:ext>
            </a:extLst>
          </p:cNvPr>
          <p:cNvSpPr>
            <a:spLocks noGrp="1"/>
          </p:cNvSpPr>
          <p:nvPr>
            <p:ph type="dt" sz="half" idx="10"/>
          </p:nvPr>
        </p:nvSpPr>
        <p:spPr/>
        <p:txBody>
          <a:bodyPr/>
          <a:lstStyle/>
          <a:p>
            <a:fld id="{6BB76D0A-09BD-4090-B15B-FF8FC0468F8D}" type="datetime1">
              <a:rPr lang="en-US" smtClean="0"/>
              <a:t>11/22/2025</a:t>
            </a:fld>
            <a:endParaRPr lang="en-US"/>
          </a:p>
        </p:txBody>
      </p:sp>
      <p:sp>
        <p:nvSpPr>
          <p:cNvPr id="4" name="Footer Placeholder 3">
            <a:extLst>
              <a:ext uri="{FF2B5EF4-FFF2-40B4-BE49-F238E27FC236}">
                <a16:creationId xmlns:a16="http://schemas.microsoft.com/office/drawing/2014/main" id="{BA4ED826-96F1-9896-493C-A5BD713B659E}"/>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85762080-A82E-CC71-FB65-82CD03E20175}"/>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7A2B78D4-65B2-9ED1-AF57-BF13AAB0D827}"/>
              </a:ext>
            </a:extLst>
          </p:cNvPr>
          <p:cNvSpPr>
            <a:spLocks noGrp="1"/>
          </p:cNvSpPr>
          <p:nvPr>
            <p:ph idx="1"/>
          </p:nvPr>
        </p:nvSpPr>
        <p:spPr/>
        <p:txBody>
          <a:bodyPr/>
          <a:lstStyle/>
          <a:p>
            <a:endParaRPr lang="en-US" dirty="0"/>
          </a:p>
        </p:txBody>
      </p:sp>
      <p:sp>
        <p:nvSpPr>
          <p:cNvPr id="5" name="object 5"/>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R-CNN:</a:t>
            </a:r>
            <a:r>
              <a:rPr spc="44" dirty="0"/>
              <a:t> </a:t>
            </a:r>
            <a:r>
              <a:rPr dirty="0"/>
              <a:t>Visual</a:t>
            </a:r>
            <a:r>
              <a:rPr spc="35" dirty="0"/>
              <a:t> </a:t>
            </a:r>
            <a:r>
              <a:rPr spc="-9" dirty="0"/>
              <a:t>Summary</a:t>
            </a:r>
          </a:p>
        </p:txBody>
      </p:sp>
      <p:pic>
        <p:nvPicPr>
          <p:cNvPr id="6" name="object 6"/>
          <p:cNvPicPr/>
          <p:nvPr/>
        </p:nvPicPr>
        <p:blipFill>
          <a:blip r:embed="rId2" cstate="print"/>
          <a:stretch>
            <a:fillRect/>
          </a:stretch>
        </p:blipFill>
        <p:spPr>
          <a:xfrm>
            <a:off x="2009433" y="1697019"/>
            <a:ext cx="2499808" cy="1391770"/>
          </a:xfrm>
          <a:prstGeom prst="rect">
            <a:avLst/>
          </a:prstGeom>
        </p:spPr>
      </p:pic>
      <p:pic>
        <p:nvPicPr>
          <p:cNvPr id="7" name="object 7"/>
          <p:cNvPicPr/>
          <p:nvPr/>
        </p:nvPicPr>
        <p:blipFill>
          <a:blip r:embed="rId3" cstate="print"/>
          <a:stretch>
            <a:fillRect/>
          </a:stretch>
        </p:blipFill>
        <p:spPr>
          <a:xfrm>
            <a:off x="6387846" y="1519693"/>
            <a:ext cx="2340777" cy="4086326"/>
          </a:xfrm>
          <a:prstGeom prst="rect">
            <a:avLst/>
          </a:prstGeom>
        </p:spPr>
      </p:pic>
      <p:pic>
        <p:nvPicPr>
          <p:cNvPr id="8" name="object 8"/>
          <p:cNvPicPr/>
          <p:nvPr/>
        </p:nvPicPr>
        <p:blipFill>
          <a:blip r:embed="rId4" cstate="print"/>
          <a:stretch>
            <a:fillRect/>
          </a:stretch>
        </p:blipFill>
        <p:spPr>
          <a:xfrm>
            <a:off x="4869628" y="1859728"/>
            <a:ext cx="1386391" cy="1067696"/>
          </a:xfrm>
          <a:prstGeom prst="rect">
            <a:avLst/>
          </a:prstGeom>
        </p:spPr>
      </p:pic>
      <p:sp>
        <p:nvSpPr>
          <p:cNvPr id="2" name="Date Placeholder 1">
            <a:extLst>
              <a:ext uri="{FF2B5EF4-FFF2-40B4-BE49-F238E27FC236}">
                <a16:creationId xmlns:a16="http://schemas.microsoft.com/office/drawing/2014/main" id="{ADE3CCE2-7250-C662-0712-A37BA9561EFC}"/>
              </a:ext>
            </a:extLst>
          </p:cNvPr>
          <p:cNvSpPr>
            <a:spLocks noGrp="1"/>
          </p:cNvSpPr>
          <p:nvPr>
            <p:ph type="dt" sz="half" idx="10"/>
          </p:nvPr>
        </p:nvSpPr>
        <p:spPr/>
        <p:txBody>
          <a:bodyPr/>
          <a:lstStyle/>
          <a:p>
            <a:fld id="{4460DD85-0E64-4BAF-A2F7-F9057E0139F8}" type="datetime1">
              <a:rPr lang="en-US" smtClean="0"/>
              <a:t>11/22/2025</a:t>
            </a:fld>
            <a:endParaRPr lang="en-US"/>
          </a:p>
        </p:txBody>
      </p:sp>
      <p:sp>
        <p:nvSpPr>
          <p:cNvPr id="3" name="Footer Placeholder 2">
            <a:extLst>
              <a:ext uri="{FF2B5EF4-FFF2-40B4-BE49-F238E27FC236}">
                <a16:creationId xmlns:a16="http://schemas.microsoft.com/office/drawing/2014/main" id="{7206084C-927D-6F0A-D937-C2ECAF9278D9}"/>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63DD7494-9FBD-10DC-63F3-2160928B6A52}"/>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3F9FBFB-C93E-D060-1541-EEE0EDFD1ADE}"/>
              </a:ext>
            </a:extLst>
          </p:cNvPr>
          <p:cNvSpPr>
            <a:spLocks noGrp="1"/>
          </p:cNvSpPr>
          <p:nvPr>
            <p:ph idx="1"/>
          </p:nvPr>
        </p:nvSpPr>
        <p:spPr/>
        <p:txBody>
          <a:bodyPr/>
          <a:lstStyle/>
          <a:p>
            <a:endParaRPr lang="en-US"/>
          </a:p>
        </p:txBody>
      </p:sp>
      <p:sp>
        <p:nvSpPr>
          <p:cNvPr id="5" name="object 5"/>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R-CNN:</a:t>
            </a:r>
            <a:r>
              <a:rPr spc="44" dirty="0"/>
              <a:t> </a:t>
            </a:r>
            <a:r>
              <a:rPr dirty="0"/>
              <a:t>Visual</a:t>
            </a:r>
            <a:r>
              <a:rPr spc="35" dirty="0"/>
              <a:t> </a:t>
            </a:r>
            <a:r>
              <a:rPr spc="-9" dirty="0"/>
              <a:t>Summary</a:t>
            </a:r>
          </a:p>
        </p:txBody>
      </p:sp>
      <p:pic>
        <p:nvPicPr>
          <p:cNvPr id="6" name="object 6"/>
          <p:cNvPicPr/>
          <p:nvPr/>
        </p:nvPicPr>
        <p:blipFill>
          <a:blip r:embed="rId2" cstate="print"/>
          <a:stretch>
            <a:fillRect/>
          </a:stretch>
        </p:blipFill>
        <p:spPr>
          <a:xfrm>
            <a:off x="1600201" y="1819616"/>
            <a:ext cx="7429662" cy="4047783"/>
          </a:xfrm>
          <a:prstGeom prst="rect">
            <a:avLst/>
          </a:prstGeom>
        </p:spPr>
      </p:pic>
      <p:sp>
        <p:nvSpPr>
          <p:cNvPr id="2" name="Date Placeholder 1">
            <a:extLst>
              <a:ext uri="{FF2B5EF4-FFF2-40B4-BE49-F238E27FC236}">
                <a16:creationId xmlns:a16="http://schemas.microsoft.com/office/drawing/2014/main" id="{9C8BEEAF-6B6C-3B16-4145-0D5F9EE6BF12}"/>
              </a:ext>
            </a:extLst>
          </p:cNvPr>
          <p:cNvSpPr>
            <a:spLocks noGrp="1"/>
          </p:cNvSpPr>
          <p:nvPr>
            <p:ph type="dt" sz="half" idx="10"/>
          </p:nvPr>
        </p:nvSpPr>
        <p:spPr/>
        <p:txBody>
          <a:bodyPr/>
          <a:lstStyle/>
          <a:p>
            <a:fld id="{E429901F-D0B9-481E-BF24-EE1D57E3913D}" type="datetime1">
              <a:rPr lang="en-US" smtClean="0"/>
              <a:t>11/22/2025</a:t>
            </a:fld>
            <a:endParaRPr lang="en-US"/>
          </a:p>
        </p:txBody>
      </p:sp>
      <p:sp>
        <p:nvSpPr>
          <p:cNvPr id="3" name="Footer Placeholder 2">
            <a:extLst>
              <a:ext uri="{FF2B5EF4-FFF2-40B4-BE49-F238E27FC236}">
                <a16:creationId xmlns:a16="http://schemas.microsoft.com/office/drawing/2014/main" id="{6734B8EF-C2E4-54B4-E0A8-88668F2951AD}"/>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15231324-6F29-3AB0-3A74-600939D8E4A8}"/>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C16301B-E58C-6E02-B54E-3DE44BDC1F26}"/>
              </a:ext>
            </a:extLst>
          </p:cNvPr>
          <p:cNvSpPr>
            <a:spLocks noGrp="1"/>
          </p:cNvSpPr>
          <p:nvPr>
            <p:ph idx="1"/>
          </p:nvPr>
        </p:nvSpPr>
        <p:spPr/>
        <p:txBody>
          <a:bodyPr/>
          <a:lstStyle/>
          <a:p>
            <a:endParaRPr lang="en-US"/>
          </a:p>
        </p:txBody>
      </p:sp>
      <p:sp>
        <p:nvSpPr>
          <p:cNvPr id="5" name="object 5"/>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R-CNN:</a:t>
            </a:r>
            <a:r>
              <a:rPr spc="44" dirty="0"/>
              <a:t> </a:t>
            </a:r>
            <a:r>
              <a:rPr dirty="0"/>
              <a:t>Visual</a:t>
            </a:r>
            <a:r>
              <a:rPr spc="35" dirty="0"/>
              <a:t> </a:t>
            </a:r>
            <a:r>
              <a:rPr spc="-9" dirty="0"/>
              <a:t>Summary</a:t>
            </a:r>
          </a:p>
        </p:txBody>
      </p:sp>
      <p:pic>
        <p:nvPicPr>
          <p:cNvPr id="6" name="object 6"/>
          <p:cNvPicPr/>
          <p:nvPr/>
        </p:nvPicPr>
        <p:blipFill>
          <a:blip r:embed="rId2" cstate="print"/>
          <a:stretch>
            <a:fillRect/>
          </a:stretch>
        </p:blipFill>
        <p:spPr>
          <a:xfrm>
            <a:off x="1809072" y="1472452"/>
            <a:ext cx="8724456" cy="4081182"/>
          </a:xfrm>
          <a:prstGeom prst="rect">
            <a:avLst/>
          </a:prstGeom>
        </p:spPr>
      </p:pic>
      <p:sp>
        <p:nvSpPr>
          <p:cNvPr id="2" name="Date Placeholder 1">
            <a:extLst>
              <a:ext uri="{FF2B5EF4-FFF2-40B4-BE49-F238E27FC236}">
                <a16:creationId xmlns:a16="http://schemas.microsoft.com/office/drawing/2014/main" id="{AF8FD0F6-E6F1-4502-E946-AA32F42EAA88}"/>
              </a:ext>
            </a:extLst>
          </p:cNvPr>
          <p:cNvSpPr>
            <a:spLocks noGrp="1"/>
          </p:cNvSpPr>
          <p:nvPr>
            <p:ph type="dt" sz="half" idx="10"/>
          </p:nvPr>
        </p:nvSpPr>
        <p:spPr/>
        <p:txBody>
          <a:bodyPr/>
          <a:lstStyle/>
          <a:p>
            <a:fld id="{5D0F71FF-F097-42CB-B221-80E145E365BC}" type="datetime1">
              <a:rPr lang="en-US" smtClean="0"/>
              <a:t>11/22/2025</a:t>
            </a:fld>
            <a:endParaRPr lang="en-US"/>
          </a:p>
        </p:txBody>
      </p:sp>
      <p:sp>
        <p:nvSpPr>
          <p:cNvPr id="3" name="Footer Placeholder 2">
            <a:extLst>
              <a:ext uri="{FF2B5EF4-FFF2-40B4-BE49-F238E27FC236}">
                <a16:creationId xmlns:a16="http://schemas.microsoft.com/office/drawing/2014/main" id="{F01C79FD-993E-55F4-54D3-2188EA93247F}"/>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B3CE49AC-95B1-7DF9-8DCF-5A3E5033464B}"/>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lang="en-US" dirty="0">
                <a:latin typeface="Calibri"/>
                <a:cs typeface="Calibri"/>
              </a:rPr>
              <a:t>Object</a:t>
            </a:r>
            <a:r>
              <a:rPr lang="en-US" spc="71" dirty="0">
                <a:latin typeface="Calibri"/>
                <a:cs typeface="Calibri"/>
              </a:rPr>
              <a:t> </a:t>
            </a:r>
            <a:r>
              <a:rPr lang="en-US" spc="-9" dirty="0">
                <a:latin typeface="Calibri"/>
                <a:cs typeface="Calibri"/>
              </a:rPr>
              <a:t>Detection</a:t>
            </a:r>
            <a:endParaRPr spc="-9" dirty="0">
              <a:latin typeface="Calibri"/>
              <a:cs typeface="Calibri"/>
            </a:endParaRPr>
          </a:p>
        </p:txBody>
      </p:sp>
      <p:grpSp>
        <p:nvGrpSpPr>
          <p:cNvPr id="7" name="object 7"/>
          <p:cNvGrpSpPr/>
          <p:nvPr/>
        </p:nvGrpSpPr>
        <p:grpSpPr>
          <a:xfrm>
            <a:off x="1676400" y="1905000"/>
            <a:ext cx="8839200" cy="3733800"/>
            <a:chOff x="2133600" y="3532632"/>
            <a:chExt cx="5451475" cy="2402205"/>
          </a:xfrm>
        </p:grpSpPr>
        <p:pic>
          <p:nvPicPr>
            <p:cNvPr id="8" name="object 8"/>
            <p:cNvPicPr/>
            <p:nvPr/>
          </p:nvPicPr>
          <p:blipFill>
            <a:blip r:embed="rId2" cstate="print"/>
            <a:stretch>
              <a:fillRect/>
            </a:stretch>
          </p:blipFill>
          <p:spPr>
            <a:xfrm>
              <a:off x="2133600" y="3546347"/>
              <a:ext cx="5451347" cy="2388108"/>
            </a:xfrm>
            <a:prstGeom prst="rect">
              <a:avLst/>
            </a:prstGeom>
          </p:spPr>
        </p:pic>
        <p:sp>
          <p:nvSpPr>
            <p:cNvPr id="9" name="object 9"/>
            <p:cNvSpPr/>
            <p:nvPr/>
          </p:nvSpPr>
          <p:spPr>
            <a:xfrm>
              <a:off x="4846320" y="3532632"/>
              <a:ext cx="1391920" cy="2334895"/>
            </a:xfrm>
            <a:custGeom>
              <a:avLst/>
              <a:gdLst/>
              <a:ahLst/>
              <a:cxnLst/>
              <a:rect l="l" t="t" r="r" b="b"/>
              <a:pathLst>
                <a:path w="1391920" h="2334895">
                  <a:moveTo>
                    <a:pt x="1391412" y="2106168"/>
                  </a:moveTo>
                  <a:lnTo>
                    <a:pt x="1391412" y="228600"/>
                  </a:lnTo>
                  <a:lnTo>
                    <a:pt x="1386840" y="192024"/>
                  </a:lnTo>
                  <a:lnTo>
                    <a:pt x="1362456" y="126492"/>
                  </a:lnTo>
                  <a:lnTo>
                    <a:pt x="1336548" y="88392"/>
                  </a:lnTo>
                  <a:lnTo>
                    <a:pt x="1303020" y="54864"/>
                  </a:lnTo>
                  <a:lnTo>
                    <a:pt x="1264920" y="28956"/>
                  </a:lnTo>
                  <a:lnTo>
                    <a:pt x="1222248" y="10668"/>
                  </a:lnTo>
                  <a:lnTo>
                    <a:pt x="1162812" y="0"/>
                  </a:lnTo>
                  <a:lnTo>
                    <a:pt x="228600" y="0"/>
                  </a:lnTo>
                  <a:lnTo>
                    <a:pt x="169164" y="10668"/>
                  </a:lnTo>
                  <a:lnTo>
                    <a:pt x="124968" y="28956"/>
                  </a:lnTo>
                  <a:lnTo>
                    <a:pt x="86868" y="54864"/>
                  </a:lnTo>
                  <a:lnTo>
                    <a:pt x="54864" y="88392"/>
                  </a:lnTo>
                  <a:lnTo>
                    <a:pt x="28956" y="126492"/>
                  </a:lnTo>
                  <a:lnTo>
                    <a:pt x="10668" y="169164"/>
                  </a:lnTo>
                  <a:lnTo>
                    <a:pt x="0" y="228600"/>
                  </a:lnTo>
                  <a:lnTo>
                    <a:pt x="0" y="2106168"/>
                  </a:lnTo>
                  <a:lnTo>
                    <a:pt x="4572" y="2142744"/>
                  </a:lnTo>
                  <a:lnTo>
                    <a:pt x="10668" y="2165604"/>
                  </a:lnTo>
                  <a:lnTo>
                    <a:pt x="18288" y="2188464"/>
                  </a:lnTo>
                  <a:lnTo>
                    <a:pt x="25908" y="2202615"/>
                  </a:lnTo>
                  <a:lnTo>
                    <a:pt x="25908" y="230124"/>
                  </a:lnTo>
                  <a:lnTo>
                    <a:pt x="27432" y="217932"/>
                  </a:lnTo>
                  <a:lnTo>
                    <a:pt x="27432" y="219456"/>
                  </a:lnTo>
                  <a:lnTo>
                    <a:pt x="30480" y="196596"/>
                  </a:lnTo>
                  <a:lnTo>
                    <a:pt x="30480" y="198120"/>
                  </a:lnTo>
                  <a:lnTo>
                    <a:pt x="35052" y="176784"/>
                  </a:lnTo>
                  <a:lnTo>
                    <a:pt x="35052" y="178308"/>
                  </a:lnTo>
                  <a:lnTo>
                    <a:pt x="42672" y="156972"/>
                  </a:lnTo>
                  <a:lnTo>
                    <a:pt x="42672" y="158496"/>
                  </a:lnTo>
                  <a:lnTo>
                    <a:pt x="51816" y="138684"/>
                  </a:lnTo>
                  <a:lnTo>
                    <a:pt x="62484" y="120396"/>
                  </a:lnTo>
                  <a:lnTo>
                    <a:pt x="62484" y="121920"/>
                  </a:lnTo>
                  <a:lnTo>
                    <a:pt x="74676" y="103632"/>
                  </a:lnTo>
                  <a:lnTo>
                    <a:pt x="74676" y="105156"/>
                  </a:lnTo>
                  <a:lnTo>
                    <a:pt x="88392" y="90068"/>
                  </a:lnTo>
                  <a:lnTo>
                    <a:pt x="88392" y="89916"/>
                  </a:lnTo>
                  <a:lnTo>
                    <a:pt x="89916" y="88392"/>
                  </a:lnTo>
                  <a:lnTo>
                    <a:pt x="89916" y="88530"/>
                  </a:lnTo>
                  <a:lnTo>
                    <a:pt x="105156" y="74676"/>
                  </a:lnTo>
                  <a:lnTo>
                    <a:pt x="105156" y="74953"/>
                  </a:lnTo>
                  <a:lnTo>
                    <a:pt x="120396" y="62484"/>
                  </a:lnTo>
                  <a:lnTo>
                    <a:pt x="120396" y="64008"/>
                  </a:lnTo>
                  <a:lnTo>
                    <a:pt x="138684" y="51816"/>
                  </a:lnTo>
                  <a:lnTo>
                    <a:pt x="138684" y="52519"/>
                  </a:lnTo>
                  <a:lnTo>
                    <a:pt x="156972" y="42672"/>
                  </a:lnTo>
                  <a:lnTo>
                    <a:pt x="156972" y="44196"/>
                  </a:lnTo>
                  <a:lnTo>
                    <a:pt x="176784" y="36576"/>
                  </a:lnTo>
                  <a:lnTo>
                    <a:pt x="196596" y="30915"/>
                  </a:lnTo>
                  <a:lnTo>
                    <a:pt x="196596" y="30480"/>
                  </a:lnTo>
                  <a:lnTo>
                    <a:pt x="217932" y="27635"/>
                  </a:lnTo>
                  <a:lnTo>
                    <a:pt x="217932" y="27432"/>
                  </a:lnTo>
                  <a:lnTo>
                    <a:pt x="228600" y="27432"/>
                  </a:lnTo>
                  <a:lnTo>
                    <a:pt x="240792" y="25908"/>
                  </a:lnTo>
                  <a:lnTo>
                    <a:pt x="1150620" y="25908"/>
                  </a:lnTo>
                  <a:lnTo>
                    <a:pt x="1161288" y="27432"/>
                  </a:lnTo>
                  <a:lnTo>
                    <a:pt x="1171956" y="27432"/>
                  </a:lnTo>
                  <a:lnTo>
                    <a:pt x="1194816" y="30480"/>
                  </a:lnTo>
                  <a:lnTo>
                    <a:pt x="1194816" y="30915"/>
                  </a:lnTo>
                  <a:lnTo>
                    <a:pt x="1214628" y="36576"/>
                  </a:lnTo>
                  <a:lnTo>
                    <a:pt x="1214628" y="37120"/>
                  </a:lnTo>
                  <a:lnTo>
                    <a:pt x="1232916" y="43651"/>
                  </a:lnTo>
                  <a:lnTo>
                    <a:pt x="1232916" y="42672"/>
                  </a:lnTo>
                  <a:lnTo>
                    <a:pt x="1252728" y="53340"/>
                  </a:lnTo>
                  <a:lnTo>
                    <a:pt x="1252728" y="51816"/>
                  </a:lnTo>
                  <a:lnTo>
                    <a:pt x="1269492" y="62992"/>
                  </a:lnTo>
                  <a:lnTo>
                    <a:pt x="1269492" y="62484"/>
                  </a:lnTo>
                  <a:lnTo>
                    <a:pt x="1286256" y="75057"/>
                  </a:lnTo>
                  <a:lnTo>
                    <a:pt x="1286256" y="74676"/>
                  </a:lnTo>
                  <a:lnTo>
                    <a:pt x="1301496" y="88530"/>
                  </a:lnTo>
                  <a:lnTo>
                    <a:pt x="1301496" y="88392"/>
                  </a:lnTo>
                  <a:lnTo>
                    <a:pt x="1303020" y="89916"/>
                  </a:lnTo>
                  <a:lnTo>
                    <a:pt x="1303020" y="90068"/>
                  </a:lnTo>
                  <a:lnTo>
                    <a:pt x="1316736" y="105156"/>
                  </a:lnTo>
                  <a:lnTo>
                    <a:pt x="1316736" y="105664"/>
                  </a:lnTo>
                  <a:lnTo>
                    <a:pt x="1328928" y="121920"/>
                  </a:lnTo>
                  <a:lnTo>
                    <a:pt x="1328928" y="122682"/>
                  </a:lnTo>
                  <a:lnTo>
                    <a:pt x="1339596" y="138684"/>
                  </a:lnTo>
                  <a:lnTo>
                    <a:pt x="1339596" y="141514"/>
                  </a:lnTo>
                  <a:lnTo>
                    <a:pt x="1348740" y="158496"/>
                  </a:lnTo>
                  <a:lnTo>
                    <a:pt x="1348740" y="161239"/>
                  </a:lnTo>
                  <a:lnTo>
                    <a:pt x="1354836" y="178308"/>
                  </a:lnTo>
                  <a:lnTo>
                    <a:pt x="1354836" y="176784"/>
                  </a:lnTo>
                  <a:lnTo>
                    <a:pt x="1360932" y="198120"/>
                  </a:lnTo>
                  <a:lnTo>
                    <a:pt x="1360932" y="196596"/>
                  </a:lnTo>
                  <a:lnTo>
                    <a:pt x="1363980" y="219456"/>
                  </a:lnTo>
                  <a:lnTo>
                    <a:pt x="1363980" y="230124"/>
                  </a:lnTo>
                  <a:lnTo>
                    <a:pt x="1365504" y="240792"/>
                  </a:lnTo>
                  <a:lnTo>
                    <a:pt x="1365504" y="2201672"/>
                  </a:lnTo>
                  <a:lnTo>
                    <a:pt x="1371600" y="2188464"/>
                  </a:lnTo>
                  <a:lnTo>
                    <a:pt x="1380744" y="2165604"/>
                  </a:lnTo>
                  <a:lnTo>
                    <a:pt x="1386840" y="2142744"/>
                  </a:lnTo>
                  <a:lnTo>
                    <a:pt x="1391412" y="2106168"/>
                  </a:lnTo>
                  <a:close/>
                </a:path>
                <a:path w="1391920" h="2334895">
                  <a:moveTo>
                    <a:pt x="89190" y="2245577"/>
                  </a:moveTo>
                  <a:lnTo>
                    <a:pt x="74676" y="2229612"/>
                  </a:lnTo>
                  <a:lnTo>
                    <a:pt x="74676" y="2231136"/>
                  </a:lnTo>
                  <a:lnTo>
                    <a:pt x="62484" y="2212848"/>
                  </a:lnTo>
                  <a:lnTo>
                    <a:pt x="62484" y="2214372"/>
                  </a:lnTo>
                  <a:lnTo>
                    <a:pt x="51816" y="2196084"/>
                  </a:lnTo>
                  <a:lnTo>
                    <a:pt x="51816" y="2197608"/>
                  </a:lnTo>
                  <a:lnTo>
                    <a:pt x="42672" y="2177796"/>
                  </a:lnTo>
                  <a:lnTo>
                    <a:pt x="35052" y="2157984"/>
                  </a:lnTo>
                  <a:lnTo>
                    <a:pt x="30480" y="2136648"/>
                  </a:lnTo>
                  <a:lnTo>
                    <a:pt x="30480" y="2138172"/>
                  </a:lnTo>
                  <a:lnTo>
                    <a:pt x="27432" y="2115312"/>
                  </a:lnTo>
                  <a:lnTo>
                    <a:pt x="27432" y="2116836"/>
                  </a:lnTo>
                  <a:lnTo>
                    <a:pt x="25908" y="2104644"/>
                  </a:lnTo>
                  <a:lnTo>
                    <a:pt x="25908" y="2202615"/>
                  </a:lnTo>
                  <a:lnTo>
                    <a:pt x="28956" y="2208276"/>
                  </a:lnTo>
                  <a:lnTo>
                    <a:pt x="54864" y="2247900"/>
                  </a:lnTo>
                  <a:lnTo>
                    <a:pt x="86868" y="2279904"/>
                  </a:lnTo>
                  <a:lnTo>
                    <a:pt x="88392" y="2281047"/>
                  </a:lnTo>
                  <a:lnTo>
                    <a:pt x="88392" y="2244852"/>
                  </a:lnTo>
                  <a:lnTo>
                    <a:pt x="89190" y="2245577"/>
                  </a:lnTo>
                  <a:close/>
                </a:path>
                <a:path w="1391920" h="2334895">
                  <a:moveTo>
                    <a:pt x="89916" y="88392"/>
                  </a:moveTo>
                  <a:lnTo>
                    <a:pt x="88392" y="89916"/>
                  </a:lnTo>
                  <a:lnTo>
                    <a:pt x="89190" y="89190"/>
                  </a:lnTo>
                  <a:lnTo>
                    <a:pt x="89916" y="88392"/>
                  </a:lnTo>
                  <a:close/>
                </a:path>
                <a:path w="1391920" h="2334895">
                  <a:moveTo>
                    <a:pt x="89190" y="89190"/>
                  </a:moveTo>
                  <a:lnTo>
                    <a:pt x="88392" y="89916"/>
                  </a:lnTo>
                  <a:lnTo>
                    <a:pt x="88392" y="90068"/>
                  </a:lnTo>
                  <a:lnTo>
                    <a:pt x="89190" y="89190"/>
                  </a:lnTo>
                  <a:close/>
                </a:path>
                <a:path w="1391920" h="2334895">
                  <a:moveTo>
                    <a:pt x="89916" y="2246376"/>
                  </a:moveTo>
                  <a:lnTo>
                    <a:pt x="89190" y="2245577"/>
                  </a:lnTo>
                  <a:lnTo>
                    <a:pt x="88392" y="2244852"/>
                  </a:lnTo>
                  <a:lnTo>
                    <a:pt x="89916" y="2246376"/>
                  </a:lnTo>
                  <a:close/>
                </a:path>
                <a:path w="1391920" h="2334895">
                  <a:moveTo>
                    <a:pt x="89916" y="2282190"/>
                  </a:moveTo>
                  <a:lnTo>
                    <a:pt x="89916" y="2246376"/>
                  </a:lnTo>
                  <a:lnTo>
                    <a:pt x="88392" y="2244852"/>
                  </a:lnTo>
                  <a:lnTo>
                    <a:pt x="88392" y="2281047"/>
                  </a:lnTo>
                  <a:lnTo>
                    <a:pt x="89916" y="2282190"/>
                  </a:lnTo>
                  <a:close/>
                </a:path>
                <a:path w="1391920" h="2334895">
                  <a:moveTo>
                    <a:pt x="89916" y="88530"/>
                  </a:moveTo>
                  <a:lnTo>
                    <a:pt x="89916" y="88392"/>
                  </a:lnTo>
                  <a:lnTo>
                    <a:pt x="89190" y="89190"/>
                  </a:lnTo>
                  <a:lnTo>
                    <a:pt x="89916" y="88530"/>
                  </a:lnTo>
                  <a:close/>
                </a:path>
                <a:path w="1391920" h="2334895">
                  <a:moveTo>
                    <a:pt x="105156" y="2293620"/>
                  </a:moveTo>
                  <a:lnTo>
                    <a:pt x="105156" y="2260092"/>
                  </a:lnTo>
                  <a:lnTo>
                    <a:pt x="89190" y="2245577"/>
                  </a:lnTo>
                  <a:lnTo>
                    <a:pt x="89916" y="2246376"/>
                  </a:lnTo>
                  <a:lnTo>
                    <a:pt x="89916" y="2282190"/>
                  </a:lnTo>
                  <a:lnTo>
                    <a:pt x="105156" y="2293620"/>
                  </a:lnTo>
                  <a:close/>
                </a:path>
                <a:path w="1391920" h="2334895">
                  <a:moveTo>
                    <a:pt x="105156" y="74953"/>
                  </a:moveTo>
                  <a:lnTo>
                    <a:pt x="105156" y="74676"/>
                  </a:lnTo>
                  <a:lnTo>
                    <a:pt x="103632" y="76200"/>
                  </a:lnTo>
                  <a:lnTo>
                    <a:pt x="105156" y="74953"/>
                  </a:lnTo>
                  <a:close/>
                </a:path>
                <a:path w="1391920" h="2334895">
                  <a:moveTo>
                    <a:pt x="138684" y="2282952"/>
                  </a:moveTo>
                  <a:lnTo>
                    <a:pt x="120396" y="2272284"/>
                  </a:lnTo>
                  <a:lnTo>
                    <a:pt x="103632" y="2258568"/>
                  </a:lnTo>
                  <a:lnTo>
                    <a:pt x="105156" y="2260092"/>
                  </a:lnTo>
                  <a:lnTo>
                    <a:pt x="105156" y="2293620"/>
                  </a:lnTo>
                  <a:lnTo>
                    <a:pt x="124968" y="2305812"/>
                  </a:lnTo>
                  <a:lnTo>
                    <a:pt x="137160" y="2311908"/>
                  </a:lnTo>
                  <a:lnTo>
                    <a:pt x="137160" y="2282952"/>
                  </a:lnTo>
                  <a:lnTo>
                    <a:pt x="138684" y="2282952"/>
                  </a:lnTo>
                  <a:close/>
                </a:path>
                <a:path w="1391920" h="2334895">
                  <a:moveTo>
                    <a:pt x="138684" y="52519"/>
                  </a:moveTo>
                  <a:lnTo>
                    <a:pt x="138684" y="51816"/>
                  </a:lnTo>
                  <a:lnTo>
                    <a:pt x="137160" y="53340"/>
                  </a:lnTo>
                  <a:lnTo>
                    <a:pt x="138684" y="52519"/>
                  </a:lnTo>
                  <a:close/>
                </a:path>
                <a:path w="1391920" h="2334895">
                  <a:moveTo>
                    <a:pt x="176784" y="2326132"/>
                  </a:moveTo>
                  <a:lnTo>
                    <a:pt x="176784" y="2299716"/>
                  </a:lnTo>
                  <a:lnTo>
                    <a:pt x="156972" y="2292096"/>
                  </a:lnTo>
                  <a:lnTo>
                    <a:pt x="137160" y="2282952"/>
                  </a:lnTo>
                  <a:lnTo>
                    <a:pt x="137160" y="2311908"/>
                  </a:lnTo>
                  <a:lnTo>
                    <a:pt x="146304" y="2316480"/>
                  </a:lnTo>
                  <a:lnTo>
                    <a:pt x="169164" y="2324100"/>
                  </a:lnTo>
                  <a:lnTo>
                    <a:pt x="176784" y="2326132"/>
                  </a:lnTo>
                  <a:close/>
                </a:path>
                <a:path w="1391920" h="2334895">
                  <a:moveTo>
                    <a:pt x="198120" y="2304288"/>
                  </a:moveTo>
                  <a:lnTo>
                    <a:pt x="175260" y="2298192"/>
                  </a:lnTo>
                  <a:lnTo>
                    <a:pt x="176784" y="2299716"/>
                  </a:lnTo>
                  <a:lnTo>
                    <a:pt x="176784" y="2326132"/>
                  </a:lnTo>
                  <a:lnTo>
                    <a:pt x="192024" y="2330196"/>
                  </a:lnTo>
                  <a:lnTo>
                    <a:pt x="196596" y="2330767"/>
                  </a:lnTo>
                  <a:lnTo>
                    <a:pt x="196596" y="2304288"/>
                  </a:lnTo>
                  <a:lnTo>
                    <a:pt x="198120" y="2304288"/>
                  </a:lnTo>
                  <a:close/>
                </a:path>
                <a:path w="1391920" h="2334895">
                  <a:moveTo>
                    <a:pt x="198120" y="30480"/>
                  </a:moveTo>
                  <a:lnTo>
                    <a:pt x="196596" y="30480"/>
                  </a:lnTo>
                  <a:lnTo>
                    <a:pt x="196596" y="30915"/>
                  </a:lnTo>
                  <a:lnTo>
                    <a:pt x="198120" y="30480"/>
                  </a:lnTo>
                  <a:close/>
                </a:path>
                <a:path w="1391920" h="2334895">
                  <a:moveTo>
                    <a:pt x="219456" y="2307336"/>
                  </a:moveTo>
                  <a:lnTo>
                    <a:pt x="196596" y="2304288"/>
                  </a:lnTo>
                  <a:lnTo>
                    <a:pt x="196596" y="2330767"/>
                  </a:lnTo>
                  <a:lnTo>
                    <a:pt x="217932" y="2333434"/>
                  </a:lnTo>
                  <a:lnTo>
                    <a:pt x="217932" y="2307336"/>
                  </a:lnTo>
                  <a:lnTo>
                    <a:pt x="219456" y="2307336"/>
                  </a:lnTo>
                  <a:close/>
                </a:path>
                <a:path w="1391920" h="2334895">
                  <a:moveTo>
                    <a:pt x="219456" y="27432"/>
                  </a:moveTo>
                  <a:lnTo>
                    <a:pt x="217932" y="27432"/>
                  </a:lnTo>
                  <a:lnTo>
                    <a:pt x="217932" y="27635"/>
                  </a:lnTo>
                  <a:lnTo>
                    <a:pt x="219456" y="27432"/>
                  </a:lnTo>
                  <a:close/>
                </a:path>
                <a:path w="1391920" h="2334895">
                  <a:moveTo>
                    <a:pt x="230124" y="2308860"/>
                  </a:moveTo>
                  <a:lnTo>
                    <a:pt x="217932" y="2307336"/>
                  </a:lnTo>
                  <a:lnTo>
                    <a:pt x="217932" y="2333434"/>
                  </a:lnTo>
                  <a:lnTo>
                    <a:pt x="228600" y="2334768"/>
                  </a:lnTo>
                  <a:lnTo>
                    <a:pt x="228600" y="2308860"/>
                  </a:lnTo>
                  <a:lnTo>
                    <a:pt x="230124" y="2308860"/>
                  </a:lnTo>
                  <a:close/>
                </a:path>
                <a:path w="1391920" h="2334895">
                  <a:moveTo>
                    <a:pt x="1194816" y="2330767"/>
                  </a:moveTo>
                  <a:lnTo>
                    <a:pt x="1194816" y="2304288"/>
                  </a:lnTo>
                  <a:lnTo>
                    <a:pt x="1171956" y="2307336"/>
                  </a:lnTo>
                  <a:lnTo>
                    <a:pt x="1161288" y="2308860"/>
                  </a:lnTo>
                  <a:lnTo>
                    <a:pt x="228600" y="2308860"/>
                  </a:lnTo>
                  <a:lnTo>
                    <a:pt x="228600" y="2334768"/>
                  </a:lnTo>
                  <a:lnTo>
                    <a:pt x="1162812" y="2334768"/>
                  </a:lnTo>
                  <a:lnTo>
                    <a:pt x="1194816" y="2330767"/>
                  </a:lnTo>
                  <a:close/>
                </a:path>
                <a:path w="1391920" h="2334895">
                  <a:moveTo>
                    <a:pt x="1194816" y="30915"/>
                  </a:moveTo>
                  <a:lnTo>
                    <a:pt x="1194816" y="30480"/>
                  </a:lnTo>
                  <a:lnTo>
                    <a:pt x="1193292" y="30480"/>
                  </a:lnTo>
                  <a:lnTo>
                    <a:pt x="1194816" y="30915"/>
                  </a:lnTo>
                  <a:close/>
                </a:path>
                <a:path w="1391920" h="2334895">
                  <a:moveTo>
                    <a:pt x="1214628" y="2298192"/>
                  </a:moveTo>
                  <a:lnTo>
                    <a:pt x="1193292" y="2304288"/>
                  </a:lnTo>
                  <a:lnTo>
                    <a:pt x="1194816" y="2304288"/>
                  </a:lnTo>
                  <a:lnTo>
                    <a:pt x="1194816" y="2330767"/>
                  </a:lnTo>
                  <a:lnTo>
                    <a:pt x="1199388" y="2330196"/>
                  </a:lnTo>
                  <a:lnTo>
                    <a:pt x="1213104" y="2326538"/>
                  </a:lnTo>
                  <a:lnTo>
                    <a:pt x="1213104" y="2299716"/>
                  </a:lnTo>
                  <a:lnTo>
                    <a:pt x="1214628" y="2298192"/>
                  </a:lnTo>
                  <a:close/>
                </a:path>
                <a:path w="1391920" h="2334895">
                  <a:moveTo>
                    <a:pt x="1214628" y="37120"/>
                  </a:moveTo>
                  <a:lnTo>
                    <a:pt x="1214628" y="36576"/>
                  </a:lnTo>
                  <a:lnTo>
                    <a:pt x="1213104" y="36576"/>
                  </a:lnTo>
                  <a:lnTo>
                    <a:pt x="1214628" y="37120"/>
                  </a:lnTo>
                  <a:close/>
                </a:path>
                <a:path w="1391920" h="2334895">
                  <a:moveTo>
                    <a:pt x="1234440" y="2319745"/>
                  </a:moveTo>
                  <a:lnTo>
                    <a:pt x="1234440" y="2292096"/>
                  </a:lnTo>
                  <a:lnTo>
                    <a:pt x="1213104" y="2299716"/>
                  </a:lnTo>
                  <a:lnTo>
                    <a:pt x="1213104" y="2326538"/>
                  </a:lnTo>
                  <a:lnTo>
                    <a:pt x="1222248" y="2324100"/>
                  </a:lnTo>
                  <a:lnTo>
                    <a:pt x="1234440" y="2319745"/>
                  </a:lnTo>
                  <a:close/>
                </a:path>
                <a:path w="1391920" h="2334895">
                  <a:moveTo>
                    <a:pt x="1234440" y="44196"/>
                  </a:moveTo>
                  <a:lnTo>
                    <a:pt x="1232916" y="42672"/>
                  </a:lnTo>
                  <a:lnTo>
                    <a:pt x="1232916" y="43651"/>
                  </a:lnTo>
                  <a:lnTo>
                    <a:pt x="1234440" y="44196"/>
                  </a:lnTo>
                  <a:close/>
                </a:path>
                <a:path w="1391920" h="2334895">
                  <a:moveTo>
                    <a:pt x="1271016" y="2302060"/>
                  </a:moveTo>
                  <a:lnTo>
                    <a:pt x="1271016" y="2272284"/>
                  </a:lnTo>
                  <a:lnTo>
                    <a:pt x="1252728" y="2282952"/>
                  </a:lnTo>
                  <a:lnTo>
                    <a:pt x="1232916" y="2292096"/>
                  </a:lnTo>
                  <a:lnTo>
                    <a:pt x="1234440" y="2292096"/>
                  </a:lnTo>
                  <a:lnTo>
                    <a:pt x="1234440" y="2319745"/>
                  </a:lnTo>
                  <a:lnTo>
                    <a:pt x="1243584" y="2316480"/>
                  </a:lnTo>
                  <a:lnTo>
                    <a:pt x="1264920" y="2305812"/>
                  </a:lnTo>
                  <a:lnTo>
                    <a:pt x="1271016" y="2302060"/>
                  </a:lnTo>
                  <a:close/>
                </a:path>
                <a:path w="1391920" h="2334895">
                  <a:moveTo>
                    <a:pt x="1271016" y="64008"/>
                  </a:moveTo>
                  <a:lnTo>
                    <a:pt x="1269492" y="62484"/>
                  </a:lnTo>
                  <a:lnTo>
                    <a:pt x="1269492" y="62992"/>
                  </a:lnTo>
                  <a:lnTo>
                    <a:pt x="1271016" y="64008"/>
                  </a:lnTo>
                  <a:close/>
                </a:path>
                <a:path w="1391920" h="2334895">
                  <a:moveTo>
                    <a:pt x="1287780" y="2258568"/>
                  </a:moveTo>
                  <a:lnTo>
                    <a:pt x="1269492" y="2272284"/>
                  </a:lnTo>
                  <a:lnTo>
                    <a:pt x="1271016" y="2272284"/>
                  </a:lnTo>
                  <a:lnTo>
                    <a:pt x="1271016" y="2302060"/>
                  </a:lnTo>
                  <a:lnTo>
                    <a:pt x="1284732" y="2293620"/>
                  </a:lnTo>
                  <a:lnTo>
                    <a:pt x="1286256" y="2292477"/>
                  </a:lnTo>
                  <a:lnTo>
                    <a:pt x="1286256" y="2260092"/>
                  </a:lnTo>
                  <a:lnTo>
                    <a:pt x="1287780" y="2258568"/>
                  </a:lnTo>
                  <a:close/>
                </a:path>
                <a:path w="1391920" h="2334895">
                  <a:moveTo>
                    <a:pt x="1287780" y="76200"/>
                  </a:moveTo>
                  <a:lnTo>
                    <a:pt x="1286256" y="74676"/>
                  </a:lnTo>
                  <a:lnTo>
                    <a:pt x="1286256" y="75057"/>
                  </a:lnTo>
                  <a:lnTo>
                    <a:pt x="1287780" y="76200"/>
                  </a:lnTo>
                  <a:close/>
                </a:path>
                <a:path w="1391920" h="2334895">
                  <a:moveTo>
                    <a:pt x="1302221" y="2245577"/>
                  </a:moveTo>
                  <a:lnTo>
                    <a:pt x="1286256" y="2260092"/>
                  </a:lnTo>
                  <a:lnTo>
                    <a:pt x="1286256" y="2292477"/>
                  </a:lnTo>
                  <a:lnTo>
                    <a:pt x="1301496" y="2281047"/>
                  </a:lnTo>
                  <a:lnTo>
                    <a:pt x="1301496" y="2246376"/>
                  </a:lnTo>
                  <a:lnTo>
                    <a:pt x="1302221" y="2245577"/>
                  </a:lnTo>
                  <a:close/>
                </a:path>
                <a:path w="1391920" h="2334895">
                  <a:moveTo>
                    <a:pt x="1303020" y="89916"/>
                  </a:moveTo>
                  <a:lnTo>
                    <a:pt x="1301496" y="88392"/>
                  </a:lnTo>
                  <a:lnTo>
                    <a:pt x="1302221" y="89190"/>
                  </a:lnTo>
                  <a:lnTo>
                    <a:pt x="1303020" y="89916"/>
                  </a:lnTo>
                  <a:close/>
                </a:path>
                <a:path w="1391920" h="2334895">
                  <a:moveTo>
                    <a:pt x="1302221" y="89190"/>
                  </a:moveTo>
                  <a:lnTo>
                    <a:pt x="1301496" y="88392"/>
                  </a:lnTo>
                  <a:lnTo>
                    <a:pt x="1301496" y="88530"/>
                  </a:lnTo>
                  <a:lnTo>
                    <a:pt x="1302221" y="89190"/>
                  </a:lnTo>
                  <a:close/>
                </a:path>
                <a:path w="1391920" h="2334895">
                  <a:moveTo>
                    <a:pt x="1303020" y="2244852"/>
                  </a:moveTo>
                  <a:lnTo>
                    <a:pt x="1302221" y="2245577"/>
                  </a:lnTo>
                  <a:lnTo>
                    <a:pt x="1301496" y="2246376"/>
                  </a:lnTo>
                  <a:lnTo>
                    <a:pt x="1303020" y="2244852"/>
                  </a:lnTo>
                  <a:close/>
                </a:path>
                <a:path w="1391920" h="2334895">
                  <a:moveTo>
                    <a:pt x="1303020" y="2279904"/>
                  </a:moveTo>
                  <a:lnTo>
                    <a:pt x="1303020" y="2244852"/>
                  </a:lnTo>
                  <a:lnTo>
                    <a:pt x="1301496" y="2246376"/>
                  </a:lnTo>
                  <a:lnTo>
                    <a:pt x="1301496" y="2281047"/>
                  </a:lnTo>
                  <a:lnTo>
                    <a:pt x="1303020" y="2279904"/>
                  </a:lnTo>
                  <a:close/>
                </a:path>
                <a:path w="1391920" h="2334895">
                  <a:moveTo>
                    <a:pt x="1303020" y="90068"/>
                  </a:moveTo>
                  <a:lnTo>
                    <a:pt x="1303020" y="89916"/>
                  </a:lnTo>
                  <a:lnTo>
                    <a:pt x="1302221" y="89190"/>
                  </a:lnTo>
                  <a:lnTo>
                    <a:pt x="1303020" y="90068"/>
                  </a:lnTo>
                  <a:close/>
                </a:path>
                <a:path w="1391920" h="2334895">
                  <a:moveTo>
                    <a:pt x="1316736" y="2268474"/>
                  </a:moveTo>
                  <a:lnTo>
                    <a:pt x="1316736" y="2229612"/>
                  </a:lnTo>
                  <a:lnTo>
                    <a:pt x="1302221" y="2245577"/>
                  </a:lnTo>
                  <a:lnTo>
                    <a:pt x="1303020" y="2244852"/>
                  </a:lnTo>
                  <a:lnTo>
                    <a:pt x="1303020" y="2279904"/>
                  </a:lnTo>
                  <a:lnTo>
                    <a:pt x="1316736" y="2268474"/>
                  </a:lnTo>
                  <a:close/>
                </a:path>
                <a:path w="1391920" h="2334895">
                  <a:moveTo>
                    <a:pt x="1316736" y="105664"/>
                  </a:moveTo>
                  <a:lnTo>
                    <a:pt x="1316736" y="105156"/>
                  </a:lnTo>
                  <a:lnTo>
                    <a:pt x="1315212" y="103632"/>
                  </a:lnTo>
                  <a:lnTo>
                    <a:pt x="1316736" y="105664"/>
                  </a:lnTo>
                  <a:close/>
                </a:path>
                <a:path w="1391920" h="2334895">
                  <a:moveTo>
                    <a:pt x="1328928" y="2256282"/>
                  </a:moveTo>
                  <a:lnTo>
                    <a:pt x="1328928" y="2212848"/>
                  </a:lnTo>
                  <a:lnTo>
                    <a:pt x="1315212" y="2231136"/>
                  </a:lnTo>
                  <a:lnTo>
                    <a:pt x="1316736" y="2229612"/>
                  </a:lnTo>
                  <a:lnTo>
                    <a:pt x="1316736" y="2268474"/>
                  </a:lnTo>
                  <a:lnTo>
                    <a:pt x="1321308" y="2264664"/>
                  </a:lnTo>
                  <a:lnTo>
                    <a:pt x="1328928" y="2256282"/>
                  </a:lnTo>
                  <a:close/>
                </a:path>
                <a:path w="1391920" h="2334895">
                  <a:moveTo>
                    <a:pt x="1328928" y="122682"/>
                  </a:moveTo>
                  <a:lnTo>
                    <a:pt x="1328928" y="121920"/>
                  </a:lnTo>
                  <a:lnTo>
                    <a:pt x="1327404" y="120396"/>
                  </a:lnTo>
                  <a:lnTo>
                    <a:pt x="1328928" y="122682"/>
                  </a:lnTo>
                  <a:close/>
                </a:path>
                <a:path w="1391920" h="2334895">
                  <a:moveTo>
                    <a:pt x="1339596" y="2243497"/>
                  </a:moveTo>
                  <a:lnTo>
                    <a:pt x="1339596" y="2196084"/>
                  </a:lnTo>
                  <a:lnTo>
                    <a:pt x="1327404" y="2214372"/>
                  </a:lnTo>
                  <a:lnTo>
                    <a:pt x="1328928" y="2212848"/>
                  </a:lnTo>
                  <a:lnTo>
                    <a:pt x="1328928" y="2256282"/>
                  </a:lnTo>
                  <a:lnTo>
                    <a:pt x="1336548" y="2247900"/>
                  </a:lnTo>
                  <a:lnTo>
                    <a:pt x="1339596" y="2243497"/>
                  </a:lnTo>
                  <a:close/>
                </a:path>
                <a:path w="1391920" h="2334895">
                  <a:moveTo>
                    <a:pt x="1339596" y="141514"/>
                  </a:moveTo>
                  <a:lnTo>
                    <a:pt x="1339596" y="138684"/>
                  </a:lnTo>
                  <a:lnTo>
                    <a:pt x="1338072" y="138684"/>
                  </a:lnTo>
                  <a:lnTo>
                    <a:pt x="1339596" y="141514"/>
                  </a:lnTo>
                  <a:close/>
                </a:path>
                <a:path w="1391920" h="2334895">
                  <a:moveTo>
                    <a:pt x="1348740" y="2230289"/>
                  </a:moveTo>
                  <a:lnTo>
                    <a:pt x="1348740" y="2177796"/>
                  </a:lnTo>
                  <a:lnTo>
                    <a:pt x="1338072" y="2197608"/>
                  </a:lnTo>
                  <a:lnTo>
                    <a:pt x="1339596" y="2196084"/>
                  </a:lnTo>
                  <a:lnTo>
                    <a:pt x="1339596" y="2243497"/>
                  </a:lnTo>
                  <a:lnTo>
                    <a:pt x="1348740" y="2230289"/>
                  </a:lnTo>
                  <a:close/>
                </a:path>
                <a:path w="1391920" h="2334895">
                  <a:moveTo>
                    <a:pt x="1348740" y="161239"/>
                  </a:moveTo>
                  <a:lnTo>
                    <a:pt x="1348740" y="158496"/>
                  </a:lnTo>
                  <a:lnTo>
                    <a:pt x="1347216" y="156972"/>
                  </a:lnTo>
                  <a:lnTo>
                    <a:pt x="1348740" y="161239"/>
                  </a:lnTo>
                  <a:close/>
                </a:path>
                <a:path w="1391920" h="2334895">
                  <a:moveTo>
                    <a:pt x="1365504" y="2201672"/>
                  </a:moveTo>
                  <a:lnTo>
                    <a:pt x="1365504" y="2093976"/>
                  </a:lnTo>
                  <a:lnTo>
                    <a:pt x="1363980" y="2106168"/>
                  </a:lnTo>
                  <a:lnTo>
                    <a:pt x="1363980" y="2115312"/>
                  </a:lnTo>
                  <a:lnTo>
                    <a:pt x="1360932" y="2138172"/>
                  </a:lnTo>
                  <a:lnTo>
                    <a:pt x="1360932" y="2136648"/>
                  </a:lnTo>
                  <a:lnTo>
                    <a:pt x="1354836" y="2157984"/>
                  </a:lnTo>
                  <a:lnTo>
                    <a:pt x="1347216" y="2177796"/>
                  </a:lnTo>
                  <a:lnTo>
                    <a:pt x="1348740" y="2177796"/>
                  </a:lnTo>
                  <a:lnTo>
                    <a:pt x="1348740" y="2230289"/>
                  </a:lnTo>
                  <a:lnTo>
                    <a:pt x="1350264" y="2228088"/>
                  </a:lnTo>
                  <a:lnTo>
                    <a:pt x="1362456" y="2208276"/>
                  </a:lnTo>
                  <a:lnTo>
                    <a:pt x="1365504" y="2201672"/>
                  </a:lnTo>
                  <a:close/>
                </a:path>
              </a:pathLst>
            </a:custGeom>
            <a:solidFill>
              <a:srgbClr val="001F5F"/>
            </a:solidFill>
          </p:spPr>
          <p:txBody>
            <a:bodyPr wrap="square" lIns="0" tIns="0" rIns="0" bIns="0" rtlCol="0"/>
            <a:lstStyle/>
            <a:p>
              <a:endParaRPr sz="1588"/>
            </a:p>
          </p:txBody>
        </p:sp>
      </p:grpSp>
      <p:sp>
        <p:nvSpPr>
          <p:cNvPr id="14" name="Date Placeholder 13">
            <a:extLst>
              <a:ext uri="{FF2B5EF4-FFF2-40B4-BE49-F238E27FC236}">
                <a16:creationId xmlns:a16="http://schemas.microsoft.com/office/drawing/2014/main" id="{1F39ECF0-2548-6B47-6AE8-62DD78A9B1E5}"/>
              </a:ext>
            </a:extLst>
          </p:cNvPr>
          <p:cNvSpPr>
            <a:spLocks noGrp="1"/>
          </p:cNvSpPr>
          <p:nvPr>
            <p:ph type="dt" sz="half" idx="10"/>
          </p:nvPr>
        </p:nvSpPr>
        <p:spPr/>
        <p:txBody>
          <a:bodyPr/>
          <a:lstStyle/>
          <a:p>
            <a:fld id="{B5FECE6B-CC1D-4EC2-AE1E-E37DA8EBA977}" type="datetime1">
              <a:rPr lang="en-US" smtClean="0"/>
              <a:t>11/22/2025</a:t>
            </a:fld>
            <a:endParaRPr lang="en-US"/>
          </a:p>
        </p:txBody>
      </p:sp>
      <p:sp>
        <p:nvSpPr>
          <p:cNvPr id="15" name="Footer Placeholder 14">
            <a:extLst>
              <a:ext uri="{FF2B5EF4-FFF2-40B4-BE49-F238E27FC236}">
                <a16:creationId xmlns:a16="http://schemas.microsoft.com/office/drawing/2014/main" id="{3CB3E362-B599-2AF3-62D4-4260D9D3D0A2}"/>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16" name="Slide Number Placeholder 15">
            <a:extLst>
              <a:ext uri="{FF2B5EF4-FFF2-40B4-BE49-F238E27FC236}">
                <a16:creationId xmlns:a16="http://schemas.microsoft.com/office/drawing/2014/main" id="{E4BF80EB-510C-EADB-9869-9F64EB1222F0}"/>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81810607-F599-A419-BD69-B4669FA0C0C7}"/>
              </a:ext>
            </a:extLst>
          </p:cNvPr>
          <p:cNvSpPr>
            <a:spLocks noGrp="1"/>
          </p:cNvSpPr>
          <p:nvPr>
            <p:ph idx="1"/>
          </p:nvPr>
        </p:nvSpPr>
        <p:spPr/>
        <p:txBody>
          <a:bodyPr>
            <a:normAutofit/>
          </a:bodyPr>
          <a:lstStyle/>
          <a:p>
            <a:pPr marL="176502" marR="4483" indent="-165856">
              <a:spcBef>
                <a:spcPts val="366"/>
              </a:spcBef>
              <a:buFont typeface="Arial MT"/>
              <a:buChar char="•"/>
              <a:tabLst>
                <a:tab pos="177623" algn="l"/>
              </a:tabLst>
            </a:pPr>
            <a:r>
              <a:rPr lang="en-US" sz="3600" dirty="0">
                <a:latin typeface="Calibri"/>
                <a:cs typeface="Calibri"/>
              </a:rPr>
              <a:t>There</a:t>
            </a:r>
            <a:r>
              <a:rPr lang="en-US" sz="3600" spc="-49" dirty="0">
                <a:latin typeface="Calibri"/>
                <a:cs typeface="Calibri"/>
              </a:rPr>
              <a:t> </a:t>
            </a:r>
            <a:r>
              <a:rPr lang="en-US" sz="3600" dirty="0">
                <a:latin typeface="Calibri"/>
                <a:cs typeface="Calibri"/>
              </a:rPr>
              <a:t>are</a:t>
            </a:r>
            <a:r>
              <a:rPr lang="en-US" sz="3600" spc="-35" dirty="0">
                <a:latin typeface="Calibri"/>
                <a:cs typeface="Calibri"/>
              </a:rPr>
              <a:t> </a:t>
            </a:r>
            <a:r>
              <a:rPr lang="en-US" sz="3600" spc="-9" dirty="0">
                <a:latin typeface="Calibri"/>
                <a:cs typeface="Calibri"/>
              </a:rPr>
              <a:t>effectively</a:t>
            </a:r>
            <a:r>
              <a:rPr lang="en-US" sz="3600" spc="-71" dirty="0">
                <a:latin typeface="Calibri"/>
                <a:cs typeface="Calibri"/>
              </a:rPr>
              <a:t> </a:t>
            </a:r>
            <a:r>
              <a:rPr lang="en-US" sz="3600" dirty="0">
                <a:latin typeface="Calibri"/>
                <a:cs typeface="Calibri"/>
              </a:rPr>
              <a:t>three</a:t>
            </a:r>
            <a:r>
              <a:rPr lang="en-US" sz="3600" spc="-44" dirty="0">
                <a:latin typeface="Calibri"/>
                <a:cs typeface="Calibri"/>
              </a:rPr>
              <a:t> </a:t>
            </a:r>
            <a:r>
              <a:rPr lang="en-US" sz="3600" spc="-9" dirty="0">
                <a:latin typeface="Calibri"/>
                <a:cs typeface="Calibri"/>
              </a:rPr>
              <a:t>separate</a:t>
            </a:r>
            <a:r>
              <a:rPr lang="en-US" sz="3600" spc="-44" dirty="0">
                <a:latin typeface="Calibri"/>
                <a:cs typeface="Calibri"/>
              </a:rPr>
              <a:t> </a:t>
            </a:r>
            <a:r>
              <a:rPr lang="en-US" sz="3600" dirty="0">
                <a:latin typeface="Calibri"/>
                <a:cs typeface="Calibri"/>
              </a:rPr>
              <a:t>steps</a:t>
            </a:r>
            <a:r>
              <a:rPr lang="en-US" sz="3600" spc="-44" dirty="0">
                <a:latin typeface="Calibri"/>
                <a:cs typeface="Calibri"/>
              </a:rPr>
              <a:t> </a:t>
            </a:r>
            <a:r>
              <a:rPr lang="en-US" sz="3600" dirty="0">
                <a:latin typeface="Calibri"/>
                <a:cs typeface="Calibri"/>
              </a:rPr>
              <a:t>of</a:t>
            </a:r>
            <a:r>
              <a:rPr lang="en-US" sz="3600" spc="-44" dirty="0">
                <a:latin typeface="Calibri"/>
                <a:cs typeface="Calibri"/>
              </a:rPr>
              <a:t> </a:t>
            </a:r>
            <a:r>
              <a:rPr lang="en-US" sz="3600" dirty="0">
                <a:latin typeface="Calibri"/>
                <a:cs typeface="Calibri"/>
              </a:rPr>
              <a:t>the</a:t>
            </a:r>
            <a:r>
              <a:rPr lang="en-US" sz="3600" spc="-44" dirty="0">
                <a:latin typeface="Calibri"/>
                <a:cs typeface="Calibri"/>
              </a:rPr>
              <a:t> </a:t>
            </a:r>
            <a:r>
              <a:rPr lang="en-US" sz="3600" dirty="0">
                <a:latin typeface="Calibri"/>
                <a:cs typeface="Calibri"/>
              </a:rPr>
              <a:t>training</a:t>
            </a:r>
            <a:r>
              <a:rPr lang="en-US" sz="3600" spc="-49" dirty="0">
                <a:latin typeface="Calibri"/>
                <a:cs typeface="Calibri"/>
              </a:rPr>
              <a:t> </a:t>
            </a:r>
            <a:r>
              <a:rPr lang="en-US" sz="3600" dirty="0">
                <a:latin typeface="Calibri"/>
                <a:cs typeface="Calibri"/>
              </a:rPr>
              <a:t>process</a:t>
            </a:r>
            <a:r>
              <a:rPr lang="en-US" sz="3600" spc="-40" dirty="0">
                <a:latin typeface="Calibri"/>
                <a:cs typeface="Calibri"/>
              </a:rPr>
              <a:t> </a:t>
            </a:r>
            <a:r>
              <a:rPr lang="en-US" sz="3600" dirty="0">
                <a:latin typeface="Calibri"/>
                <a:cs typeface="Calibri"/>
              </a:rPr>
              <a:t>that</a:t>
            </a:r>
            <a:r>
              <a:rPr lang="en-US" sz="3600" spc="-40" dirty="0">
                <a:latin typeface="Calibri"/>
                <a:cs typeface="Calibri"/>
              </a:rPr>
              <a:t> </a:t>
            </a:r>
            <a:r>
              <a:rPr lang="en-US" sz="3600" spc="-9" dirty="0">
                <a:latin typeface="Calibri"/>
                <a:cs typeface="Calibri"/>
              </a:rPr>
              <a:t>require data:</a:t>
            </a:r>
            <a:endParaRPr lang="en-US" sz="3600" dirty="0">
              <a:latin typeface="Calibri"/>
              <a:cs typeface="Calibri"/>
            </a:endParaRPr>
          </a:p>
          <a:p>
            <a:pPr marL="509335" lvl="1" indent="-164735">
              <a:spcBef>
                <a:spcPts val="163"/>
              </a:spcBef>
              <a:buFont typeface="Arial MT"/>
              <a:buChar char="•"/>
              <a:tabLst>
                <a:tab pos="509335" algn="l"/>
              </a:tabLst>
            </a:pPr>
            <a:r>
              <a:rPr lang="en-US" sz="2800" dirty="0">
                <a:solidFill>
                  <a:srgbClr val="FF0000"/>
                </a:solidFill>
                <a:latin typeface="Calibri"/>
                <a:cs typeface="Calibri"/>
              </a:rPr>
              <a:t>CNN</a:t>
            </a:r>
            <a:r>
              <a:rPr lang="en-US" sz="2800" spc="44" dirty="0">
                <a:solidFill>
                  <a:srgbClr val="FF0000"/>
                </a:solidFill>
                <a:latin typeface="Calibri"/>
                <a:cs typeface="Calibri"/>
              </a:rPr>
              <a:t> </a:t>
            </a:r>
            <a:r>
              <a:rPr lang="en-US" sz="2800" dirty="0">
                <a:solidFill>
                  <a:srgbClr val="FF0000"/>
                </a:solidFill>
                <a:latin typeface="Calibri"/>
                <a:cs typeface="Calibri"/>
              </a:rPr>
              <a:t>fine-</a:t>
            </a:r>
            <a:r>
              <a:rPr lang="en-US" sz="2800" spc="-9" dirty="0">
                <a:solidFill>
                  <a:srgbClr val="FF0000"/>
                </a:solidFill>
                <a:latin typeface="Calibri"/>
                <a:cs typeface="Calibri"/>
              </a:rPr>
              <a:t>tuning</a:t>
            </a:r>
            <a:endParaRPr lang="en-US" sz="2800" dirty="0">
              <a:solidFill>
                <a:srgbClr val="FF0000"/>
              </a:solidFill>
              <a:latin typeface="Calibri"/>
              <a:cs typeface="Calibri"/>
            </a:endParaRPr>
          </a:p>
          <a:p>
            <a:pPr marL="509335" lvl="1" indent="-164735">
              <a:spcBef>
                <a:spcPts val="180"/>
              </a:spcBef>
              <a:buFont typeface="Arial MT"/>
              <a:buChar char="•"/>
              <a:tabLst>
                <a:tab pos="509335" algn="l"/>
              </a:tabLst>
            </a:pPr>
            <a:r>
              <a:rPr lang="en-US" sz="2800" dirty="0">
                <a:solidFill>
                  <a:srgbClr val="FF0000"/>
                </a:solidFill>
                <a:latin typeface="Calibri"/>
                <a:cs typeface="Calibri"/>
              </a:rPr>
              <a:t>SVM</a:t>
            </a:r>
            <a:r>
              <a:rPr lang="en-US" sz="2800" spc="18" dirty="0">
                <a:solidFill>
                  <a:srgbClr val="FF0000"/>
                </a:solidFill>
                <a:latin typeface="Calibri"/>
                <a:cs typeface="Calibri"/>
              </a:rPr>
              <a:t> </a:t>
            </a:r>
            <a:r>
              <a:rPr lang="en-US" sz="2800" dirty="0">
                <a:solidFill>
                  <a:srgbClr val="FF0000"/>
                </a:solidFill>
                <a:latin typeface="Calibri"/>
                <a:cs typeface="Calibri"/>
              </a:rPr>
              <a:t>classifier</a:t>
            </a:r>
            <a:r>
              <a:rPr lang="en-US" sz="2800" spc="22" dirty="0">
                <a:solidFill>
                  <a:srgbClr val="FF0000"/>
                </a:solidFill>
                <a:latin typeface="Calibri"/>
                <a:cs typeface="Calibri"/>
              </a:rPr>
              <a:t> </a:t>
            </a:r>
            <a:r>
              <a:rPr lang="en-US" sz="2800" spc="-9" dirty="0">
                <a:solidFill>
                  <a:srgbClr val="FF0000"/>
                </a:solidFill>
                <a:latin typeface="Calibri"/>
                <a:cs typeface="Calibri"/>
              </a:rPr>
              <a:t>training</a:t>
            </a:r>
            <a:endParaRPr lang="en-US" sz="2800" dirty="0">
              <a:solidFill>
                <a:srgbClr val="FF0000"/>
              </a:solidFill>
              <a:latin typeface="Calibri"/>
              <a:cs typeface="Calibri"/>
            </a:endParaRPr>
          </a:p>
          <a:p>
            <a:pPr marL="509335" lvl="1" indent="-164735">
              <a:spcBef>
                <a:spcPts val="190"/>
              </a:spcBef>
              <a:buFont typeface="Arial MT"/>
              <a:buChar char="•"/>
              <a:tabLst>
                <a:tab pos="509335" algn="l"/>
              </a:tabLst>
            </a:pPr>
            <a:r>
              <a:rPr lang="en-US" sz="2800" dirty="0">
                <a:solidFill>
                  <a:srgbClr val="FF0000"/>
                </a:solidFill>
                <a:latin typeface="Calibri"/>
                <a:cs typeface="Calibri"/>
              </a:rPr>
              <a:t>Bounding</a:t>
            </a:r>
            <a:r>
              <a:rPr lang="en-US" sz="2800" spc="4" dirty="0">
                <a:solidFill>
                  <a:srgbClr val="FF0000"/>
                </a:solidFill>
                <a:latin typeface="Calibri"/>
                <a:cs typeface="Calibri"/>
              </a:rPr>
              <a:t> </a:t>
            </a:r>
            <a:r>
              <a:rPr lang="en-US" sz="2800" dirty="0">
                <a:solidFill>
                  <a:srgbClr val="FF0000"/>
                </a:solidFill>
                <a:latin typeface="Calibri"/>
                <a:cs typeface="Calibri"/>
              </a:rPr>
              <a:t>box</a:t>
            </a:r>
            <a:r>
              <a:rPr lang="en-US" sz="2800" spc="31" dirty="0">
                <a:solidFill>
                  <a:srgbClr val="FF0000"/>
                </a:solidFill>
                <a:latin typeface="Calibri"/>
                <a:cs typeface="Calibri"/>
              </a:rPr>
              <a:t> </a:t>
            </a:r>
            <a:r>
              <a:rPr lang="en-US" sz="2800" dirty="0">
                <a:solidFill>
                  <a:srgbClr val="FF0000"/>
                </a:solidFill>
                <a:latin typeface="Calibri"/>
                <a:cs typeface="Calibri"/>
              </a:rPr>
              <a:t>regressor</a:t>
            </a:r>
            <a:r>
              <a:rPr lang="en-US" sz="2800" spc="18" dirty="0">
                <a:solidFill>
                  <a:srgbClr val="FF0000"/>
                </a:solidFill>
                <a:latin typeface="Calibri"/>
                <a:cs typeface="Calibri"/>
              </a:rPr>
              <a:t> </a:t>
            </a:r>
            <a:r>
              <a:rPr lang="en-US" sz="2800" spc="-9" dirty="0">
                <a:solidFill>
                  <a:srgbClr val="FF0000"/>
                </a:solidFill>
                <a:latin typeface="Calibri"/>
                <a:cs typeface="Calibri"/>
              </a:rPr>
              <a:t>training</a:t>
            </a:r>
            <a:endParaRPr lang="en-US" sz="2800" dirty="0">
              <a:solidFill>
                <a:srgbClr val="FF0000"/>
              </a:solidFill>
              <a:latin typeface="Calibri"/>
              <a:cs typeface="Calibri"/>
            </a:endParaRPr>
          </a:p>
          <a:p>
            <a:endParaRPr lang="en-US" sz="4400" dirty="0"/>
          </a:p>
        </p:txBody>
      </p:sp>
      <p:sp>
        <p:nvSpPr>
          <p:cNvPr id="12" name="object 12"/>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R-CNN:</a:t>
            </a:r>
            <a:r>
              <a:rPr spc="35" dirty="0"/>
              <a:t> </a:t>
            </a:r>
            <a:r>
              <a:rPr spc="-9" dirty="0"/>
              <a:t>Training</a:t>
            </a:r>
          </a:p>
        </p:txBody>
      </p:sp>
      <p:sp>
        <p:nvSpPr>
          <p:cNvPr id="13" name="object 13"/>
          <p:cNvSpPr txBox="1"/>
          <p:nvPr/>
        </p:nvSpPr>
        <p:spPr>
          <a:xfrm>
            <a:off x="1295400" y="4648200"/>
            <a:ext cx="9021190" cy="735986"/>
          </a:xfrm>
          <a:prstGeom prst="rect">
            <a:avLst/>
          </a:prstGeom>
        </p:spPr>
        <p:txBody>
          <a:bodyPr vert="horz" wrap="square" lIns="0" tIns="15128" rIns="0" bIns="0" rtlCol="0">
            <a:spAutoFit/>
          </a:bodyPr>
          <a:lstStyle/>
          <a:p>
            <a:pPr marL="11206">
              <a:spcBef>
                <a:spcPts val="119"/>
              </a:spcBef>
            </a:pPr>
            <a:r>
              <a:rPr u="sng" dirty="0">
                <a:solidFill>
                  <a:srgbClr val="0562C1"/>
                </a:solidFill>
                <a:uFill>
                  <a:solidFill>
                    <a:srgbClr val="0462C0"/>
                  </a:solidFill>
                </a:uFill>
                <a:latin typeface="Calibri"/>
                <a:cs typeface="Calibri"/>
              </a:rPr>
              <a:t>https://lilianweng.github.io/lil-log/2017/12/31/object-recognition-</a:t>
            </a:r>
            <a:r>
              <a:rPr u="sng" spc="-9" dirty="0">
                <a:solidFill>
                  <a:srgbClr val="0562C1"/>
                </a:solidFill>
                <a:uFill>
                  <a:solidFill>
                    <a:srgbClr val="0462C0"/>
                  </a:solidFill>
                </a:uFill>
                <a:latin typeface="Calibri"/>
                <a:cs typeface="Calibri"/>
              </a:rPr>
              <a:t>for-</a:t>
            </a:r>
            <a:r>
              <a:rPr u="sng" dirty="0">
                <a:solidFill>
                  <a:srgbClr val="0562C1"/>
                </a:solidFill>
                <a:uFill>
                  <a:solidFill>
                    <a:srgbClr val="0462C0"/>
                  </a:solidFill>
                </a:uFill>
                <a:latin typeface="Calibri"/>
                <a:cs typeface="Calibri"/>
              </a:rPr>
              <a:t>dummies-part-</a:t>
            </a:r>
            <a:r>
              <a:rPr u="sng" spc="-9" dirty="0">
                <a:solidFill>
                  <a:srgbClr val="0562C1"/>
                </a:solidFill>
                <a:uFill>
                  <a:solidFill>
                    <a:srgbClr val="0462C0"/>
                  </a:solidFill>
                </a:uFill>
                <a:latin typeface="Calibri"/>
                <a:cs typeface="Calibri"/>
              </a:rPr>
              <a:t>3.html</a:t>
            </a:r>
            <a:endParaRPr dirty="0">
              <a:latin typeface="Calibri"/>
              <a:cs typeface="Calibri"/>
            </a:endParaRPr>
          </a:p>
          <a:p>
            <a:pPr marL="11206">
              <a:spcBef>
                <a:spcPts val="1324"/>
              </a:spcBef>
            </a:pPr>
            <a:r>
              <a:rPr u="sng" dirty="0">
                <a:solidFill>
                  <a:srgbClr val="0562C1"/>
                </a:solidFill>
                <a:uFill>
                  <a:solidFill>
                    <a:srgbClr val="0462C0"/>
                  </a:solidFill>
                </a:uFill>
                <a:latin typeface="Calibri"/>
                <a:cs typeface="Calibri"/>
              </a:rPr>
              <a:t>https://</a:t>
            </a:r>
            <a:r>
              <a:rPr u="sng" dirty="0">
                <a:solidFill>
                  <a:srgbClr val="0562C1"/>
                </a:solidFill>
                <a:uFill>
                  <a:solidFill>
                    <a:srgbClr val="0462C0"/>
                  </a:solidFill>
                </a:uFill>
                <a:latin typeface="Calibri"/>
                <a:cs typeface="Calibri"/>
                <a:hlinkClick r:id="rId2"/>
              </a:rPr>
              <a:t>www.mihaileric.com/posts/object-detection-with-</a:t>
            </a:r>
            <a:r>
              <a:rPr u="sng" spc="-9" dirty="0">
                <a:solidFill>
                  <a:srgbClr val="0562C1"/>
                </a:solidFill>
                <a:uFill>
                  <a:solidFill>
                    <a:srgbClr val="0462C0"/>
                  </a:solidFill>
                </a:uFill>
                <a:latin typeface="Calibri"/>
                <a:cs typeface="Calibri"/>
                <a:hlinkClick r:id="rId2"/>
              </a:rPr>
              <a:t>rcnn/</a:t>
            </a:r>
            <a:endParaRPr dirty="0">
              <a:latin typeface="Calibri"/>
              <a:cs typeface="Calibri"/>
            </a:endParaRPr>
          </a:p>
        </p:txBody>
      </p:sp>
      <p:sp>
        <p:nvSpPr>
          <p:cNvPr id="2" name="Date Placeholder 1">
            <a:extLst>
              <a:ext uri="{FF2B5EF4-FFF2-40B4-BE49-F238E27FC236}">
                <a16:creationId xmlns:a16="http://schemas.microsoft.com/office/drawing/2014/main" id="{93C072C1-4C14-64AF-FF95-C3D97F89E2FC}"/>
              </a:ext>
            </a:extLst>
          </p:cNvPr>
          <p:cNvSpPr>
            <a:spLocks noGrp="1"/>
          </p:cNvSpPr>
          <p:nvPr>
            <p:ph type="dt" sz="half" idx="10"/>
          </p:nvPr>
        </p:nvSpPr>
        <p:spPr/>
        <p:txBody>
          <a:bodyPr/>
          <a:lstStyle/>
          <a:p>
            <a:fld id="{2D1E844F-6D5A-4469-B02E-950760CFC8BB}" type="datetime1">
              <a:rPr lang="en-US" smtClean="0"/>
              <a:t>11/22/2025</a:t>
            </a:fld>
            <a:endParaRPr lang="en-US"/>
          </a:p>
        </p:txBody>
      </p:sp>
      <p:sp>
        <p:nvSpPr>
          <p:cNvPr id="3" name="Footer Placeholder 2">
            <a:extLst>
              <a:ext uri="{FF2B5EF4-FFF2-40B4-BE49-F238E27FC236}">
                <a16:creationId xmlns:a16="http://schemas.microsoft.com/office/drawing/2014/main" id="{B0C3AF36-5216-AE4C-98B9-4679E198BA37}"/>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5E2634FF-5214-75FD-E76B-315D9B7C5249}"/>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37F2948-67AB-7517-1B20-7DD658843015}"/>
              </a:ext>
            </a:extLst>
          </p:cNvPr>
          <p:cNvSpPr>
            <a:spLocks noGrp="1"/>
          </p:cNvSpPr>
          <p:nvPr>
            <p:ph idx="1"/>
          </p:nvPr>
        </p:nvSpPr>
        <p:spPr/>
        <p:txBody>
          <a:bodyPr/>
          <a:lstStyle/>
          <a:p>
            <a:pPr marL="176502" marR="312100" indent="-165856">
              <a:spcBef>
                <a:spcPts val="366"/>
              </a:spcBef>
              <a:buFont typeface="Arial MT"/>
              <a:buChar char="•"/>
              <a:tabLst>
                <a:tab pos="177623" algn="l"/>
              </a:tabLst>
            </a:pPr>
            <a:r>
              <a:rPr lang="en-US" sz="2800" dirty="0">
                <a:latin typeface="Calibri"/>
                <a:cs typeface="Calibri"/>
              </a:rPr>
              <a:t>It</a:t>
            </a:r>
            <a:r>
              <a:rPr lang="en-US" sz="2800" spc="-40" dirty="0">
                <a:latin typeface="Calibri"/>
                <a:cs typeface="Calibri"/>
              </a:rPr>
              <a:t> </a:t>
            </a:r>
            <a:r>
              <a:rPr lang="en-US" sz="2800" dirty="0">
                <a:latin typeface="Calibri"/>
                <a:cs typeface="Calibri"/>
              </a:rPr>
              <a:t>takes</a:t>
            </a:r>
            <a:r>
              <a:rPr lang="en-US" sz="2800" spc="-40" dirty="0">
                <a:latin typeface="Calibri"/>
                <a:cs typeface="Calibri"/>
              </a:rPr>
              <a:t> </a:t>
            </a:r>
            <a:r>
              <a:rPr lang="en-US" sz="2800" dirty="0">
                <a:latin typeface="Calibri"/>
                <a:cs typeface="Calibri"/>
              </a:rPr>
              <a:t>a</a:t>
            </a:r>
            <a:r>
              <a:rPr lang="en-US" sz="2800" spc="-22" dirty="0">
                <a:latin typeface="Calibri"/>
                <a:cs typeface="Calibri"/>
              </a:rPr>
              <a:t> </a:t>
            </a:r>
            <a:r>
              <a:rPr lang="en-US" sz="2800" dirty="0">
                <a:solidFill>
                  <a:srgbClr val="00B0F0"/>
                </a:solidFill>
                <a:latin typeface="Calibri"/>
                <a:cs typeface="Calibri"/>
              </a:rPr>
              <a:t>huge</a:t>
            </a:r>
            <a:r>
              <a:rPr lang="en-US" sz="2800" spc="-31" dirty="0">
                <a:solidFill>
                  <a:srgbClr val="00B0F0"/>
                </a:solidFill>
                <a:latin typeface="Calibri"/>
                <a:cs typeface="Calibri"/>
              </a:rPr>
              <a:t> </a:t>
            </a:r>
            <a:r>
              <a:rPr lang="en-US" sz="2800" dirty="0">
                <a:solidFill>
                  <a:srgbClr val="00B0F0"/>
                </a:solidFill>
                <a:latin typeface="Calibri"/>
                <a:cs typeface="Calibri"/>
              </a:rPr>
              <a:t>amount</a:t>
            </a:r>
            <a:r>
              <a:rPr lang="en-US" sz="2800" spc="-18" dirty="0">
                <a:solidFill>
                  <a:srgbClr val="00B0F0"/>
                </a:solidFill>
                <a:latin typeface="Calibri"/>
                <a:cs typeface="Calibri"/>
              </a:rPr>
              <a:t> </a:t>
            </a:r>
            <a:r>
              <a:rPr lang="en-US" sz="2800" dirty="0">
                <a:solidFill>
                  <a:srgbClr val="00B0F0"/>
                </a:solidFill>
                <a:latin typeface="Calibri"/>
                <a:cs typeface="Calibri"/>
              </a:rPr>
              <a:t>of</a:t>
            </a:r>
            <a:r>
              <a:rPr lang="en-US" sz="2800" spc="-40" dirty="0">
                <a:solidFill>
                  <a:srgbClr val="00B0F0"/>
                </a:solidFill>
                <a:latin typeface="Calibri"/>
                <a:cs typeface="Calibri"/>
              </a:rPr>
              <a:t> </a:t>
            </a:r>
            <a:r>
              <a:rPr lang="en-US" sz="2800" dirty="0">
                <a:solidFill>
                  <a:srgbClr val="00B0F0"/>
                </a:solidFill>
                <a:latin typeface="Calibri"/>
                <a:cs typeface="Calibri"/>
              </a:rPr>
              <a:t>time</a:t>
            </a:r>
            <a:r>
              <a:rPr lang="en-US" sz="2800" spc="-31" dirty="0">
                <a:solidFill>
                  <a:srgbClr val="00B0F0"/>
                </a:solidFill>
                <a:latin typeface="Calibri"/>
                <a:cs typeface="Calibri"/>
              </a:rPr>
              <a:t> </a:t>
            </a:r>
            <a:r>
              <a:rPr lang="en-US" sz="2800" dirty="0">
                <a:solidFill>
                  <a:srgbClr val="00B0F0"/>
                </a:solidFill>
                <a:latin typeface="Calibri"/>
                <a:cs typeface="Calibri"/>
              </a:rPr>
              <a:t>to</a:t>
            </a:r>
            <a:r>
              <a:rPr lang="en-US" sz="2800" spc="-26" dirty="0">
                <a:solidFill>
                  <a:srgbClr val="00B0F0"/>
                </a:solidFill>
                <a:latin typeface="Calibri"/>
                <a:cs typeface="Calibri"/>
              </a:rPr>
              <a:t> </a:t>
            </a:r>
            <a:r>
              <a:rPr lang="en-US" sz="2800" dirty="0">
                <a:solidFill>
                  <a:srgbClr val="00B0F0"/>
                </a:solidFill>
                <a:latin typeface="Calibri"/>
                <a:cs typeface="Calibri"/>
              </a:rPr>
              <a:t>train</a:t>
            </a:r>
            <a:r>
              <a:rPr lang="en-US" sz="2800" spc="-35" dirty="0">
                <a:solidFill>
                  <a:srgbClr val="00B0F0"/>
                </a:solidFill>
                <a:latin typeface="Calibri"/>
                <a:cs typeface="Calibri"/>
              </a:rPr>
              <a:t> </a:t>
            </a:r>
            <a:r>
              <a:rPr lang="en-US" sz="2800" dirty="0">
                <a:solidFill>
                  <a:srgbClr val="00B0F0"/>
                </a:solidFill>
                <a:latin typeface="Calibri"/>
                <a:cs typeface="Calibri"/>
              </a:rPr>
              <a:t>the</a:t>
            </a:r>
            <a:r>
              <a:rPr lang="en-US" sz="2800" spc="-31" dirty="0">
                <a:solidFill>
                  <a:srgbClr val="00B0F0"/>
                </a:solidFill>
                <a:latin typeface="Calibri"/>
                <a:cs typeface="Calibri"/>
              </a:rPr>
              <a:t> </a:t>
            </a:r>
            <a:r>
              <a:rPr lang="en-US" sz="2800" dirty="0">
                <a:solidFill>
                  <a:srgbClr val="00B0F0"/>
                </a:solidFill>
                <a:latin typeface="Calibri"/>
                <a:cs typeface="Calibri"/>
              </a:rPr>
              <a:t>network</a:t>
            </a:r>
            <a:r>
              <a:rPr lang="en-US" sz="2800" spc="-31" dirty="0">
                <a:solidFill>
                  <a:srgbClr val="00B0F0"/>
                </a:solidFill>
                <a:latin typeface="Calibri"/>
                <a:cs typeface="Calibri"/>
              </a:rPr>
              <a:t> </a:t>
            </a:r>
            <a:r>
              <a:rPr lang="en-US" sz="2800" dirty="0">
                <a:latin typeface="Calibri"/>
                <a:cs typeface="Calibri"/>
              </a:rPr>
              <a:t>as</a:t>
            </a:r>
            <a:r>
              <a:rPr lang="en-US" sz="2800" spc="-26" dirty="0">
                <a:latin typeface="Calibri"/>
                <a:cs typeface="Calibri"/>
              </a:rPr>
              <a:t> </a:t>
            </a:r>
            <a:r>
              <a:rPr lang="en-US" sz="2800" dirty="0">
                <a:latin typeface="Calibri"/>
                <a:cs typeface="Calibri"/>
              </a:rPr>
              <a:t>we</a:t>
            </a:r>
            <a:r>
              <a:rPr lang="en-US" sz="2800" spc="-31" dirty="0">
                <a:latin typeface="Calibri"/>
                <a:cs typeface="Calibri"/>
              </a:rPr>
              <a:t> </a:t>
            </a:r>
            <a:r>
              <a:rPr lang="en-US" sz="2800" dirty="0">
                <a:latin typeface="Calibri"/>
                <a:cs typeface="Calibri"/>
              </a:rPr>
              <a:t>need</a:t>
            </a:r>
            <a:r>
              <a:rPr lang="en-US" sz="2800" spc="-22" dirty="0">
                <a:latin typeface="Calibri"/>
                <a:cs typeface="Calibri"/>
              </a:rPr>
              <a:t> to 	</a:t>
            </a:r>
            <a:r>
              <a:rPr lang="en-US" sz="2800" dirty="0">
                <a:latin typeface="Calibri"/>
                <a:cs typeface="Calibri"/>
              </a:rPr>
              <a:t>classify</a:t>
            </a:r>
            <a:r>
              <a:rPr lang="en-US" sz="2800" spc="-35" dirty="0">
                <a:latin typeface="Calibri"/>
                <a:cs typeface="Calibri"/>
              </a:rPr>
              <a:t> </a:t>
            </a:r>
            <a:r>
              <a:rPr lang="en-US" sz="2800" dirty="0">
                <a:latin typeface="Calibri"/>
                <a:cs typeface="Calibri"/>
              </a:rPr>
              <a:t>2000</a:t>
            </a:r>
            <a:r>
              <a:rPr lang="en-US" sz="2800" spc="-13" dirty="0">
                <a:latin typeface="Calibri"/>
                <a:cs typeface="Calibri"/>
              </a:rPr>
              <a:t> </a:t>
            </a:r>
            <a:r>
              <a:rPr lang="en-US" sz="2800" dirty="0">
                <a:latin typeface="Calibri"/>
                <a:cs typeface="Calibri"/>
              </a:rPr>
              <a:t>region</a:t>
            </a:r>
            <a:r>
              <a:rPr lang="en-US" sz="2800" spc="-31" dirty="0">
                <a:latin typeface="Calibri"/>
                <a:cs typeface="Calibri"/>
              </a:rPr>
              <a:t> </a:t>
            </a:r>
            <a:r>
              <a:rPr lang="en-US" sz="2800" dirty="0">
                <a:latin typeface="Calibri"/>
                <a:cs typeface="Calibri"/>
              </a:rPr>
              <a:t>proposals</a:t>
            </a:r>
            <a:r>
              <a:rPr lang="en-US" sz="2800" spc="-26" dirty="0">
                <a:latin typeface="Calibri"/>
                <a:cs typeface="Calibri"/>
              </a:rPr>
              <a:t> </a:t>
            </a:r>
            <a:r>
              <a:rPr lang="en-US" sz="2800" dirty="0">
                <a:latin typeface="Calibri"/>
                <a:cs typeface="Calibri"/>
              </a:rPr>
              <a:t>per</a:t>
            </a:r>
            <a:r>
              <a:rPr lang="en-US" sz="2800" spc="-18" dirty="0">
                <a:latin typeface="Calibri"/>
                <a:cs typeface="Calibri"/>
              </a:rPr>
              <a:t> </a:t>
            </a:r>
            <a:r>
              <a:rPr lang="en-US" sz="2800" spc="-9" dirty="0">
                <a:latin typeface="Calibri"/>
                <a:cs typeface="Calibri"/>
              </a:rPr>
              <a:t>image</a:t>
            </a:r>
            <a:endParaRPr lang="en-US" sz="2800" dirty="0">
              <a:latin typeface="Calibri"/>
              <a:cs typeface="Calibri"/>
            </a:endParaRPr>
          </a:p>
          <a:p>
            <a:pPr marL="176502" marR="4483" indent="-165856">
              <a:spcBef>
                <a:spcPts val="723"/>
              </a:spcBef>
              <a:buFont typeface="Arial MT"/>
              <a:buChar char="•"/>
              <a:tabLst>
                <a:tab pos="177623" algn="l"/>
              </a:tabLst>
            </a:pPr>
            <a:r>
              <a:rPr lang="en-US" sz="2800" dirty="0">
                <a:latin typeface="Calibri"/>
                <a:cs typeface="Calibri"/>
              </a:rPr>
              <a:t>It</a:t>
            </a:r>
            <a:r>
              <a:rPr lang="en-US" sz="2800" spc="-44" dirty="0">
                <a:latin typeface="Calibri"/>
                <a:cs typeface="Calibri"/>
              </a:rPr>
              <a:t> </a:t>
            </a:r>
            <a:r>
              <a:rPr lang="en-US" sz="2800" dirty="0">
                <a:latin typeface="Calibri"/>
                <a:cs typeface="Calibri"/>
              </a:rPr>
              <a:t>cannot</a:t>
            </a:r>
            <a:r>
              <a:rPr lang="en-US" sz="2800" spc="-22" dirty="0">
                <a:latin typeface="Calibri"/>
                <a:cs typeface="Calibri"/>
              </a:rPr>
              <a:t> </a:t>
            </a:r>
            <a:r>
              <a:rPr lang="en-US" sz="2800" dirty="0">
                <a:latin typeface="Calibri"/>
                <a:cs typeface="Calibri"/>
              </a:rPr>
              <a:t>be</a:t>
            </a:r>
            <a:r>
              <a:rPr lang="en-US" sz="2800" spc="-26" dirty="0">
                <a:latin typeface="Calibri"/>
                <a:cs typeface="Calibri"/>
              </a:rPr>
              <a:t> </a:t>
            </a:r>
            <a:r>
              <a:rPr lang="en-US" sz="2800" dirty="0">
                <a:latin typeface="Calibri"/>
                <a:cs typeface="Calibri"/>
              </a:rPr>
              <a:t>implemented</a:t>
            </a:r>
            <a:r>
              <a:rPr lang="en-US" sz="2800" spc="-49" dirty="0">
                <a:latin typeface="Calibri"/>
                <a:cs typeface="Calibri"/>
              </a:rPr>
              <a:t> </a:t>
            </a:r>
            <a:r>
              <a:rPr lang="en-US" sz="2800" dirty="0">
                <a:solidFill>
                  <a:srgbClr val="FF0000"/>
                </a:solidFill>
                <a:latin typeface="Calibri"/>
                <a:cs typeface="Calibri"/>
              </a:rPr>
              <a:t>real</a:t>
            </a:r>
            <a:r>
              <a:rPr lang="en-US" sz="2800" spc="-35" dirty="0">
                <a:solidFill>
                  <a:srgbClr val="FF0000"/>
                </a:solidFill>
                <a:latin typeface="Calibri"/>
                <a:cs typeface="Calibri"/>
              </a:rPr>
              <a:t> </a:t>
            </a:r>
            <a:r>
              <a:rPr lang="en-US" sz="2800" dirty="0">
                <a:solidFill>
                  <a:srgbClr val="FF0000"/>
                </a:solidFill>
                <a:latin typeface="Calibri"/>
                <a:cs typeface="Calibri"/>
              </a:rPr>
              <a:t>time</a:t>
            </a:r>
            <a:r>
              <a:rPr lang="en-US" sz="2800" spc="-49" dirty="0">
                <a:solidFill>
                  <a:srgbClr val="FF0000"/>
                </a:solidFill>
                <a:latin typeface="Calibri"/>
                <a:cs typeface="Calibri"/>
              </a:rPr>
              <a:t> </a:t>
            </a:r>
            <a:r>
              <a:rPr lang="en-US" sz="2800" dirty="0">
                <a:solidFill>
                  <a:srgbClr val="FF0000"/>
                </a:solidFill>
                <a:latin typeface="Calibri"/>
                <a:cs typeface="Calibri"/>
              </a:rPr>
              <a:t>as</a:t>
            </a:r>
            <a:r>
              <a:rPr lang="en-US" sz="2800" spc="-22" dirty="0">
                <a:solidFill>
                  <a:srgbClr val="FF0000"/>
                </a:solidFill>
                <a:latin typeface="Calibri"/>
                <a:cs typeface="Calibri"/>
              </a:rPr>
              <a:t> </a:t>
            </a:r>
            <a:r>
              <a:rPr lang="en-US" sz="2800" dirty="0">
                <a:solidFill>
                  <a:srgbClr val="FF0000"/>
                </a:solidFill>
                <a:latin typeface="Calibri"/>
                <a:cs typeface="Calibri"/>
              </a:rPr>
              <a:t>it</a:t>
            </a:r>
            <a:r>
              <a:rPr lang="en-US" sz="2800" spc="-26" dirty="0">
                <a:solidFill>
                  <a:srgbClr val="FF0000"/>
                </a:solidFill>
                <a:latin typeface="Calibri"/>
                <a:cs typeface="Calibri"/>
              </a:rPr>
              <a:t> </a:t>
            </a:r>
            <a:r>
              <a:rPr lang="en-US" sz="2800" dirty="0">
                <a:solidFill>
                  <a:srgbClr val="FF0000"/>
                </a:solidFill>
                <a:latin typeface="Calibri"/>
                <a:cs typeface="Calibri"/>
              </a:rPr>
              <a:t>takes</a:t>
            </a:r>
            <a:r>
              <a:rPr lang="en-US" sz="2800" spc="-53" dirty="0">
                <a:solidFill>
                  <a:srgbClr val="FF0000"/>
                </a:solidFill>
                <a:latin typeface="Calibri"/>
                <a:cs typeface="Calibri"/>
              </a:rPr>
              <a:t> </a:t>
            </a:r>
            <a:r>
              <a:rPr lang="en-US" sz="2800" dirty="0">
                <a:solidFill>
                  <a:srgbClr val="FF0000"/>
                </a:solidFill>
                <a:latin typeface="Calibri"/>
                <a:cs typeface="Calibri"/>
              </a:rPr>
              <a:t>around</a:t>
            </a:r>
            <a:r>
              <a:rPr lang="en-US" sz="2800" spc="-22" dirty="0">
                <a:solidFill>
                  <a:srgbClr val="FF0000"/>
                </a:solidFill>
                <a:latin typeface="Calibri"/>
                <a:cs typeface="Calibri"/>
              </a:rPr>
              <a:t> </a:t>
            </a:r>
            <a:r>
              <a:rPr lang="en-US" sz="2800" dirty="0">
                <a:solidFill>
                  <a:srgbClr val="FF0000"/>
                </a:solidFill>
                <a:latin typeface="Calibri"/>
                <a:cs typeface="Calibri"/>
              </a:rPr>
              <a:t>47</a:t>
            </a:r>
            <a:r>
              <a:rPr lang="en-US" sz="2800" spc="-18" dirty="0">
                <a:solidFill>
                  <a:srgbClr val="FF0000"/>
                </a:solidFill>
                <a:latin typeface="Calibri"/>
                <a:cs typeface="Calibri"/>
              </a:rPr>
              <a:t> </a:t>
            </a:r>
            <a:r>
              <a:rPr lang="en-US" sz="2800" dirty="0">
                <a:solidFill>
                  <a:srgbClr val="FF0000"/>
                </a:solidFill>
                <a:latin typeface="Calibri"/>
                <a:cs typeface="Calibri"/>
              </a:rPr>
              <a:t>seconds</a:t>
            </a:r>
            <a:r>
              <a:rPr lang="en-US" sz="2800" spc="-31" dirty="0">
                <a:solidFill>
                  <a:srgbClr val="FF0000"/>
                </a:solidFill>
                <a:latin typeface="Calibri"/>
                <a:cs typeface="Calibri"/>
              </a:rPr>
              <a:t> </a:t>
            </a:r>
            <a:r>
              <a:rPr lang="en-US" sz="2800" spc="-22" dirty="0">
                <a:solidFill>
                  <a:srgbClr val="FF0000"/>
                </a:solidFill>
                <a:latin typeface="Calibri"/>
                <a:cs typeface="Calibri"/>
              </a:rPr>
              <a:t>for 	</a:t>
            </a:r>
            <a:r>
              <a:rPr lang="en-US" sz="2800" dirty="0">
                <a:solidFill>
                  <a:srgbClr val="FF0000"/>
                </a:solidFill>
                <a:latin typeface="Calibri"/>
                <a:cs typeface="Calibri"/>
              </a:rPr>
              <a:t>each</a:t>
            </a:r>
            <a:r>
              <a:rPr lang="en-US" sz="2800" spc="-35" dirty="0">
                <a:solidFill>
                  <a:srgbClr val="FF0000"/>
                </a:solidFill>
                <a:latin typeface="Calibri"/>
                <a:cs typeface="Calibri"/>
              </a:rPr>
              <a:t> </a:t>
            </a:r>
            <a:r>
              <a:rPr lang="en-US" sz="2800" dirty="0">
                <a:solidFill>
                  <a:srgbClr val="FF0000"/>
                </a:solidFill>
                <a:latin typeface="Calibri"/>
                <a:cs typeface="Calibri"/>
              </a:rPr>
              <a:t>test</a:t>
            </a:r>
            <a:r>
              <a:rPr lang="en-US" sz="2800" spc="-26" dirty="0">
                <a:solidFill>
                  <a:srgbClr val="FF0000"/>
                </a:solidFill>
                <a:latin typeface="Calibri"/>
                <a:cs typeface="Calibri"/>
              </a:rPr>
              <a:t> </a:t>
            </a:r>
            <a:r>
              <a:rPr lang="en-US" sz="2800" spc="-9" dirty="0">
                <a:solidFill>
                  <a:srgbClr val="FF0000"/>
                </a:solidFill>
                <a:latin typeface="Calibri"/>
                <a:cs typeface="Calibri"/>
              </a:rPr>
              <a:t>image</a:t>
            </a:r>
            <a:r>
              <a:rPr lang="en-US" sz="2800" spc="-9" dirty="0">
                <a:latin typeface="Calibri"/>
                <a:cs typeface="Calibri"/>
              </a:rPr>
              <a:t>.</a:t>
            </a:r>
            <a:endParaRPr lang="en-US" sz="2800" dirty="0">
              <a:latin typeface="Calibri"/>
              <a:cs typeface="Calibri"/>
            </a:endParaRPr>
          </a:p>
          <a:p>
            <a:pPr marL="176502" marR="33059" indent="-165856">
              <a:spcBef>
                <a:spcPts val="710"/>
              </a:spcBef>
              <a:buFont typeface="Arial MT"/>
              <a:buChar char="•"/>
              <a:tabLst>
                <a:tab pos="177623" algn="l"/>
              </a:tabLst>
            </a:pPr>
            <a:r>
              <a:rPr lang="en-US" sz="2800" dirty="0">
                <a:latin typeface="Calibri"/>
                <a:cs typeface="Calibri"/>
              </a:rPr>
              <a:t>The</a:t>
            </a:r>
            <a:r>
              <a:rPr lang="en-US" sz="2800" spc="-35" dirty="0">
                <a:latin typeface="Calibri"/>
                <a:cs typeface="Calibri"/>
              </a:rPr>
              <a:t> </a:t>
            </a:r>
            <a:r>
              <a:rPr lang="en-US" sz="2800" dirty="0">
                <a:solidFill>
                  <a:srgbClr val="00B0F0"/>
                </a:solidFill>
                <a:latin typeface="Calibri"/>
                <a:cs typeface="Calibri"/>
              </a:rPr>
              <a:t>selective</a:t>
            </a:r>
            <a:r>
              <a:rPr lang="en-US" sz="2800" spc="-49" dirty="0">
                <a:solidFill>
                  <a:srgbClr val="00B0F0"/>
                </a:solidFill>
                <a:latin typeface="Calibri"/>
                <a:cs typeface="Calibri"/>
              </a:rPr>
              <a:t> </a:t>
            </a:r>
            <a:r>
              <a:rPr lang="en-US" sz="2800" dirty="0">
                <a:solidFill>
                  <a:srgbClr val="00B0F0"/>
                </a:solidFill>
                <a:latin typeface="Calibri"/>
                <a:cs typeface="Calibri"/>
              </a:rPr>
              <a:t>search</a:t>
            </a:r>
            <a:r>
              <a:rPr lang="en-US" sz="2800" spc="-26" dirty="0">
                <a:solidFill>
                  <a:srgbClr val="00B0F0"/>
                </a:solidFill>
                <a:latin typeface="Calibri"/>
                <a:cs typeface="Calibri"/>
              </a:rPr>
              <a:t> </a:t>
            </a:r>
            <a:r>
              <a:rPr lang="en-US" sz="2800" dirty="0">
                <a:solidFill>
                  <a:srgbClr val="00B0F0"/>
                </a:solidFill>
                <a:latin typeface="Calibri"/>
                <a:cs typeface="Calibri"/>
              </a:rPr>
              <a:t>algorithm</a:t>
            </a:r>
            <a:r>
              <a:rPr lang="en-US" sz="2800" spc="-57" dirty="0">
                <a:solidFill>
                  <a:srgbClr val="00B0F0"/>
                </a:solidFill>
                <a:latin typeface="Calibri"/>
                <a:cs typeface="Calibri"/>
              </a:rPr>
              <a:t> </a:t>
            </a:r>
            <a:r>
              <a:rPr lang="en-US" sz="2800" dirty="0">
                <a:solidFill>
                  <a:srgbClr val="00B0F0"/>
                </a:solidFill>
                <a:latin typeface="Calibri"/>
                <a:cs typeface="Calibri"/>
              </a:rPr>
              <a:t>is</a:t>
            </a:r>
            <a:r>
              <a:rPr lang="en-US" sz="2800" spc="-31" dirty="0">
                <a:solidFill>
                  <a:srgbClr val="00B0F0"/>
                </a:solidFill>
                <a:latin typeface="Calibri"/>
                <a:cs typeface="Calibri"/>
              </a:rPr>
              <a:t> </a:t>
            </a:r>
            <a:r>
              <a:rPr lang="en-US" sz="2800" dirty="0">
                <a:solidFill>
                  <a:srgbClr val="00B0F0"/>
                </a:solidFill>
                <a:latin typeface="Calibri"/>
                <a:cs typeface="Calibri"/>
              </a:rPr>
              <a:t>a</a:t>
            </a:r>
            <a:r>
              <a:rPr lang="en-US" sz="2800" spc="-26" dirty="0">
                <a:solidFill>
                  <a:srgbClr val="00B0F0"/>
                </a:solidFill>
                <a:latin typeface="Calibri"/>
                <a:cs typeface="Calibri"/>
              </a:rPr>
              <a:t> </a:t>
            </a:r>
            <a:r>
              <a:rPr lang="en-US" sz="2800" dirty="0">
                <a:solidFill>
                  <a:srgbClr val="00B0F0"/>
                </a:solidFill>
                <a:latin typeface="Calibri"/>
                <a:cs typeface="Calibri"/>
              </a:rPr>
              <a:t>fixed</a:t>
            </a:r>
            <a:r>
              <a:rPr lang="en-US" sz="2800" spc="-53" dirty="0">
                <a:solidFill>
                  <a:srgbClr val="00B0F0"/>
                </a:solidFill>
                <a:latin typeface="Calibri"/>
                <a:cs typeface="Calibri"/>
              </a:rPr>
              <a:t> </a:t>
            </a:r>
            <a:r>
              <a:rPr lang="en-US" sz="2800" dirty="0">
                <a:solidFill>
                  <a:srgbClr val="00B0F0"/>
                </a:solidFill>
                <a:latin typeface="Calibri"/>
                <a:cs typeface="Calibri"/>
              </a:rPr>
              <a:t>algorithm</a:t>
            </a:r>
            <a:r>
              <a:rPr lang="en-US" sz="2800" dirty="0">
                <a:latin typeface="Calibri"/>
                <a:cs typeface="Calibri"/>
              </a:rPr>
              <a:t>.</a:t>
            </a:r>
            <a:r>
              <a:rPr lang="en-US" sz="2800" spc="-40" dirty="0">
                <a:latin typeface="Calibri"/>
                <a:cs typeface="Calibri"/>
              </a:rPr>
              <a:t> </a:t>
            </a:r>
          </a:p>
          <a:p>
            <a:pPr marL="576552" marR="33059" lvl="1" indent="-165856">
              <a:spcBef>
                <a:spcPts val="710"/>
              </a:spcBef>
              <a:buFont typeface="Arial MT"/>
              <a:buChar char="•"/>
              <a:tabLst>
                <a:tab pos="177623" algn="l"/>
              </a:tabLst>
            </a:pPr>
            <a:r>
              <a:rPr lang="en-US" spc="-9" dirty="0">
                <a:latin typeface="Calibri"/>
                <a:cs typeface="Calibri"/>
              </a:rPr>
              <a:t>Therefore,</a:t>
            </a:r>
            <a:r>
              <a:rPr lang="en-US" spc="-49" dirty="0">
                <a:latin typeface="Calibri"/>
                <a:cs typeface="Calibri"/>
              </a:rPr>
              <a:t> </a:t>
            </a:r>
            <a:r>
              <a:rPr lang="en-US" spc="-22" dirty="0">
                <a:latin typeface="Calibri"/>
                <a:cs typeface="Calibri"/>
              </a:rPr>
              <a:t>no </a:t>
            </a:r>
            <a:r>
              <a:rPr lang="en-US" dirty="0">
                <a:latin typeface="Calibri"/>
                <a:cs typeface="Calibri"/>
              </a:rPr>
              <a:t>learning</a:t>
            </a:r>
            <a:r>
              <a:rPr lang="en-US" spc="-31" dirty="0">
                <a:latin typeface="Calibri"/>
                <a:cs typeface="Calibri"/>
              </a:rPr>
              <a:t> </a:t>
            </a:r>
            <a:r>
              <a:rPr lang="en-US" dirty="0">
                <a:latin typeface="Calibri"/>
                <a:cs typeface="Calibri"/>
              </a:rPr>
              <a:t>is</a:t>
            </a:r>
            <a:r>
              <a:rPr lang="en-US" spc="-26" dirty="0">
                <a:latin typeface="Calibri"/>
                <a:cs typeface="Calibri"/>
              </a:rPr>
              <a:t> </a:t>
            </a:r>
            <a:r>
              <a:rPr lang="en-US" dirty="0">
                <a:latin typeface="Calibri"/>
                <a:cs typeface="Calibri"/>
              </a:rPr>
              <a:t>happening</a:t>
            </a:r>
            <a:r>
              <a:rPr lang="en-US" spc="-18" dirty="0">
                <a:latin typeface="Calibri"/>
                <a:cs typeface="Calibri"/>
              </a:rPr>
              <a:t> </a:t>
            </a:r>
            <a:r>
              <a:rPr lang="en-US" dirty="0">
                <a:latin typeface="Calibri"/>
                <a:cs typeface="Calibri"/>
              </a:rPr>
              <a:t>at</a:t>
            </a:r>
            <a:r>
              <a:rPr lang="en-US" spc="-18" dirty="0">
                <a:latin typeface="Calibri"/>
                <a:cs typeface="Calibri"/>
              </a:rPr>
              <a:t> </a:t>
            </a:r>
            <a:r>
              <a:rPr lang="en-US" dirty="0">
                <a:latin typeface="Calibri"/>
                <a:cs typeface="Calibri"/>
              </a:rPr>
              <a:t>that</a:t>
            </a:r>
            <a:r>
              <a:rPr lang="en-US" spc="-26" dirty="0">
                <a:latin typeface="Calibri"/>
                <a:cs typeface="Calibri"/>
              </a:rPr>
              <a:t> </a:t>
            </a:r>
            <a:r>
              <a:rPr lang="en-US" dirty="0">
                <a:latin typeface="Calibri"/>
                <a:cs typeface="Calibri"/>
              </a:rPr>
              <a:t>stage.</a:t>
            </a:r>
            <a:r>
              <a:rPr lang="en-US" spc="-26" dirty="0">
                <a:latin typeface="Calibri"/>
                <a:cs typeface="Calibri"/>
              </a:rPr>
              <a:t> </a:t>
            </a:r>
          </a:p>
          <a:p>
            <a:pPr marL="576552" marR="33059" lvl="1" indent="-165856">
              <a:spcBef>
                <a:spcPts val="710"/>
              </a:spcBef>
              <a:buFont typeface="Arial MT"/>
              <a:buChar char="•"/>
              <a:tabLst>
                <a:tab pos="177623" algn="l"/>
              </a:tabLst>
            </a:pPr>
            <a:r>
              <a:rPr lang="en-US" dirty="0">
                <a:latin typeface="Calibri"/>
                <a:cs typeface="Calibri"/>
              </a:rPr>
              <a:t>This</a:t>
            </a:r>
            <a:r>
              <a:rPr lang="en-US" spc="-26" dirty="0">
                <a:latin typeface="Calibri"/>
                <a:cs typeface="Calibri"/>
              </a:rPr>
              <a:t> </a:t>
            </a:r>
            <a:r>
              <a:rPr lang="en-US" dirty="0">
                <a:latin typeface="Calibri"/>
                <a:cs typeface="Calibri"/>
              </a:rPr>
              <a:t>could</a:t>
            </a:r>
            <a:r>
              <a:rPr lang="en-US" spc="-26" dirty="0">
                <a:latin typeface="Calibri"/>
                <a:cs typeface="Calibri"/>
              </a:rPr>
              <a:t> </a:t>
            </a:r>
            <a:r>
              <a:rPr lang="en-US" dirty="0">
                <a:latin typeface="Calibri"/>
                <a:cs typeface="Calibri"/>
              </a:rPr>
              <a:t>lead</a:t>
            </a:r>
            <a:r>
              <a:rPr lang="en-US" spc="-35" dirty="0">
                <a:latin typeface="Calibri"/>
                <a:cs typeface="Calibri"/>
              </a:rPr>
              <a:t> </a:t>
            </a:r>
            <a:r>
              <a:rPr lang="en-US" dirty="0">
                <a:latin typeface="Calibri"/>
                <a:cs typeface="Calibri"/>
              </a:rPr>
              <a:t>to</a:t>
            </a:r>
            <a:r>
              <a:rPr lang="en-US" spc="-26" dirty="0">
                <a:latin typeface="Calibri"/>
                <a:cs typeface="Calibri"/>
              </a:rPr>
              <a:t> </a:t>
            </a:r>
            <a:r>
              <a:rPr lang="en-US" dirty="0">
                <a:latin typeface="Calibri"/>
                <a:cs typeface="Calibri"/>
              </a:rPr>
              <a:t>the</a:t>
            </a:r>
            <a:r>
              <a:rPr lang="en-US" spc="-31" dirty="0">
                <a:latin typeface="Calibri"/>
                <a:cs typeface="Calibri"/>
              </a:rPr>
              <a:t> </a:t>
            </a:r>
            <a:r>
              <a:rPr lang="en-US" spc="-9" dirty="0">
                <a:latin typeface="Calibri"/>
                <a:cs typeface="Calibri"/>
              </a:rPr>
              <a:t>generation </a:t>
            </a:r>
            <a:r>
              <a:rPr lang="en-US" dirty="0">
                <a:latin typeface="Calibri"/>
                <a:cs typeface="Calibri"/>
              </a:rPr>
              <a:t>of</a:t>
            </a:r>
            <a:r>
              <a:rPr lang="en-US" spc="-44" dirty="0">
                <a:latin typeface="Calibri"/>
                <a:cs typeface="Calibri"/>
              </a:rPr>
              <a:t> </a:t>
            </a:r>
            <a:r>
              <a:rPr lang="en-US" dirty="0">
                <a:latin typeface="Calibri"/>
                <a:cs typeface="Calibri"/>
              </a:rPr>
              <a:t>bad</a:t>
            </a:r>
            <a:r>
              <a:rPr lang="en-US" spc="-35" dirty="0">
                <a:latin typeface="Calibri"/>
                <a:cs typeface="Calibri"/>
              </a:rPr>
              <a:t> </a:t>
            </a:r>
            <a:r>
              <a:rPr lang="en-US" dirty="0">
                <a:latin typeface="Calibri"/>
                <a:cs typeface="Calibri"/>
              </a:rPr>
              <a:t>candidate</a:t>
            </a:r>
            <a:r>
              <a:rPr lang="en-US" spc="-35" dirty="0">
                <a:latin typeface="Calibri"/>
                <a:cs typeface="Calibri"/>
              </a:rPr>
              <a:t> </a:t>
            </a:r>
            <a:r>
              <a:rPr lang="en-US" dirty="0">
                <a:latin typeface="Calibri"/>
                <a:cs typeface="Calibri"/>
              </a:rPr>
              <a:t>region</a:t>
            </a:r>
            <a:r>
              <a:rPr lang="en-US" spc="-44" dirty="0">
                <a:latin typeface="Calibri"/>
                <a:cs typeface="Calibri"/>
              </a:rPr>
              <a:t> </a:t>
            </a:r>
            <a:r>
              <a:rPr lang="en-US" spc="-9" dirty="0">
                <a:latin typeface="Calibri"/>
                <a:cs typeface="Calibri"/>
              </a:rPr>
              <a:t>proposals.</a:t>
            </a:r>
            <a:endParaRPr lang="en-US" dirty="0">
              <a:latin typeface="Calibri"/>
              <a:cs typeface="Calibri"/>
            </a:endParaRPr>
          </a:p>
          <a:p>
            <a:endParaRPr lang="en-US" dirty="0"/>
          </a:p>
        </p:txBody>
      </p:sp>
      <p:sp>
        <p:nvSpPr>
          <p:cNvPr id="11" name="object 11"/>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R-CNN:</a:t>
            </a:r>
            <a:r>
              <a:rPr spc="75" dirty="0"/>
              <a:t> </a:t>
            </a:r>
            <a:r>
              <a:rPr spc="-9" dirty="0"/>
              <a:t>Problems</a:t>
            </a:r>
          </a:p>
        </p:txBody>
      </p:sp>
      <p:sp>
        <p:nvSpPr>
          <p:cNvPr id="2" name="Date Placeholder 1">
            <a:extLst>
              <a:ext uri="{FF2B5EF4-FFF2-40B4-BE49-F238E27FC236}">
                <a16:creationId xmlns:a16="http://schemas.microsoft.com/office/drawing/2014/main" id="{A4CE0190-5DBD-7970-14AB-736BAB286618}"/>
              </a:ext>
            </a:extLst>
          </p:cNvPr>
          <p:cNvSpPr>
            <a:spLocks noGrp="1"/>
          </p:cNvSpPr>
          <p:nvPr>
            <p:ph type="dt" sz="half" idx="10"/>
          </p:nvPr>
        </p:nvSpPr>
        <p:spPr/>
        <p:txBody>
          <a:bodyPr/>
          <a:lstStyle/>
          <a:p>
            <a:fld id="{C8C45D6B-2428-404E-9014-3287C926961F}" type="datetime1">
              <a:rPr lang="en-US" smtClean="0"/>
              <a:t>11/22/2025</a:t>
            </a:fld>
            <a:endParaRPr lang="en-US"/>
          </a:p>
        </p:txBody>
      </p:sp>
      <p:sp>
        <p:nvSpPr>
          <p:cNvPr id="3" name="Footer Placeholder 2">
            <a:extLst>
              <a:ext uri="{FF2B5EF4-FFF2-40B4-BE49-F238E27FC236}">
                <a16:creationId xmlns:a16="http://schemas.microsoft.com/office/drawing/2014/main" id="{9805DFEF-1568-70B8-F8E5-D3701A6E2C44}"/>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171C514C-F204-5B5B-9928-32DB30DC2F7D}"/>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8255F-E6D2-A027-C52A-0840E3F8C324}"/>
              </a:ext>
            </a:extLst>
          </p:cNvPr>
          <p:cNvSpPr>
            <a:spLocks noGrp="1"/>
          </p:cNvSpPr>
          <p:nvPr>
            <p:ph idx="1"/>
          </p:nvPr>
        </p:nvSpPr>
        <p:spPr>
          <a:xfrm>
            <a:off x="609600" y="1981200"/>
            <a:ext cx="10972800" cy="4144964"/>
          </a:xfrm>
        </p:spPr>
        <p:txBody>
          <a:bodyPr/>
          <a:lstStyle/>
          <a:p>
            <a:r>
              <a:rPr lang="en-US" sz="2800" dirty="0">
                <a:latin typeface="Calibri"/>
                <a:cs typeface="Calibri"/>
              </a:rPr>
              <a:t>2015:</a:t>
            </a:r>
            <a:r>
              <a:rPr lang="en-US" sz="2800" spc="18" dirty="0">
                <a:latin typeface="Calibri"/>
                <a:cs typeface="Calibri"/>
              </a:rPr>
              <a:t> </a:t>
            </a:r>
            <a:r>
              <a:rPr lang="en-US" sz="2800" dirty="0">
                <a:latin typeface="Calibri"/>
                <a:cs typeface="Calibri"/>
              </a:rPr>
              <a:t>Fast</a:t>
            </a:r>
            <a:r>
              <a:rPr lang="en-US" sz="2800" spc="44" dirty="0">
                <a:latin typeface="Calibri"/>
                <a:cs typeface="Calibri"/>
              </a:rPr>
              <a:t> </a:t>
            </a:r>
            <a:r>
              <a:rPr lang="en-US" sz="2800" dirty="0">
                <a:latin typeface="Calibri"/>
                <a:cs typeface="Calibri"/>
              </a:rPr>
              <a:t>R-CNN</a:t>
            </a:r>
            <a:r>
              <a:rPr lang="en-US" sz="2800" spc="31" dirty="0">
                <a:latin typeface="Calibri"/>
                <a:cs typeface="Calibri"/>
              </a:rPr>
              <a:t> </a:t>
            </a:r>
            <a:r>
              <a:rPr lang="en-US" sz="2800" dirty="0">
                <a:latin typeface="Calibri"/>
                <a:cs typeface="Calibri"/>
              </a:rPr>
              <a:t>-</a:t>
            </a:r>
            <a:r>
              <a:rPr lang="en-US" sz="2800" spc="62" dirty="0">
                <a:latin typeface="Calibri"/>
                <a:cs typeface="Calibri"/>
              </a:rPr>
              <a:t> </a:t>
            </a:r>
            <a:r>
              <a:rPr lang="en-US" sz="2800" spc="40" dirty="0">
                <a:latin typeface="Calibri"/>
                <a:cs typeface="Calibri"/>
              </a:rPr>
              <a:t>Speeding</a:t>
            </a:r>
            <a:r>
              <a:rPr lang="en-US" sz="2800" spc="18" dirty="0">
                <a:latin typeface="Calibri"/>
                <a:cs typeface="Calibri"/>
              </a:rPr>
              <a:t> </a:t>
            </a:r>
            <a:r>
              <a:rPr lang="en-US" sz="2800" spc="49" dirty="0">
                <a:latin typeface="Calibri"/>
                <a:cs typeface="Calibri"/>
              </a:rPr>
              <a:t>up</a:t>
            </a:r>
            <a:r>
              <a:rPr lang="en-US" sz="2800" spc="57" dirty="0">
                <a:latin typeface="Calibri"/>
                <a:cs typeface="Calibri"/>
              </a:rPr>
              <a:t> </a:t>
            </a:r>
            <a:r>
              <a:rPr lang="en-US" sz="2800" spc="31" dirty="0">
                <a:latin typeface="Calibri"/>
                <a:cs typeface="Calibri"/>
              </a:rPr>
              <a:t>and </a:t>
            </a:r>
            <a:r>
              <a:rPr lang="en-US" sz="2800" spc="49" dirty="0">
                <a:latin typeface="Calibri"/>
                <a:cs typeface="Calibri"/>
              </a:rPr>
              <a:t>Simplifying</a:t>
            </a:r>
            <a:r>
              <a:rPr lang="en-US" sz="2800" spc="88" dirty="0">
                <a:latin typeface="Calibri"/>
                <a:cs typeface="Calibri"/>
              </a:rPr>
              <a:t> </a:t>
            </a:r>
            <a:r>
              <a:rPr lang="en-US" sz="2800" dirty="0">
                <a:latin typeface="Calibri"/>
                <a:cs typeface="Calibri"/>
              </a:rPr>
              <a:t>R-</a:t>
            </a:r>
            <a:r>
              <a:rPr lang="en-US" sz="2800" spc="-22" dirty="0">
                <a:latin typeface="Calibri"/>
                <a:cs typeface="Calibri"/>
              </a:rPr>
              <a:t>CNN</a:t>
            </a:r>
            <a:endParaRPr lang="en-US" dirty="0"/>
          </a:p>
          <a:p>
            <a:r>
              <a:rPr lang="en-US" sz="2800" u="sng" dirty="0">
                <a:solidFill>
                  <a:srgbClr val="0562C1"/>
                </a:solidFill>
                <a:uFill>
                  <a:solidFill>
                    <a:srgbClr val="0462C0"/>
                  </a:solidFill>
                </a:uFill>
                <a:latin typeface="Calibri"/>
                <a:cs typeface="Calibri"/>
              </a:rPr>
              <a:t>https://arxiv.org/abs/1504.08083</a:t>
            </a:r>
            <a:endParaRPr lang="en-US" dirty="0"/>
          </a:p>
        </p:txBody>
      </p:sp>
      <p:sp>
        <p:nvSpPr>
          <p:cNvPr id="3" name="Date Placeholder 2">
            <a:extLst>
              <a:ext uri="{FF2B5EF4-FFF2-40B4-BE49-F238E27FC236}">
                <a16:creationId xmlns:a16="http://schemas.microsoft.com/office/drawing/2014/main" id="{69495377-5125-6C14-CEDB-08DEDD3C1E0D}"/>
              </a:ext>
            </a:extLst>
          </p:cNvPr>
          <p:cNvSpPr>
            <a:spLocks noGrp="1"/>
          </p:cNvSpPr>
          <p:nvPr>
            <p:ph type="dt" sz="half" idx="10"/>
          </p:nvPr>
        </p:nvSpPr>
        <p:spPr/>
        <p:txBody>
          <a:bodyPr/>
          <a:lstStyle/>
          <a:p>
            <a:fld id="{EF4DC466-A898-4322-BF23-51ADA671C92F}" type="datetime1">
              <a:rPr lang="en-US" smtClean="0"/>
              <a:t>11/22/2025</a:t>
            </a:fld>
            <a:endParaRPr lang="en-US"/>
          </a:p>
        </p:txBody>
      </p:sp>
      <p:sp>
        <p:nvSpPr>
          <p:cNvPr id="4" name="Footer Placeholder 3">
            <a:extLst>
              <a:ext uri="{FF2B5EF4-FFF2-40B4-BE49-F238E27FC236}">
                <a16:creationId xmlns:a16="http://schemas.microsoft.com/office/drawing/2014/main" id="{2C3E1123-4B58-4FE1-2987-50A8BF6BBBF3}"/>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FF39E8D7-35AF-B885-C35A-30891C2F2840}"/>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6" name="Title 5">
            <a:extLst>
              <a:ext uri="{FF2B5EF4-FFF2-40B4-BE49-F238E27FC236}">
                <a16:creationId xmlns:a16="http://schemas.microsoft.com/office/drawing/2014/main" id="{48FD1950-4753-D571-A809-6172CDE918F7}"/>
              </a:ext>
            </a:extLst>
          </p:cNvPr>
          <p:cNvSpPr>
            <a:spLocks noGrp="1"/>
          </p:cNvSpPr>
          <p:nvPr>
            <p:ph type="title"/>
          </p:nvPr>
        </p:nvSpPr>
        <p:spPr/>
        <p:txBody>
          <a:bodyPr/>
          <a:lstStyle/>
          <a:p>
            <a:r>
              <a:rPr lang="en-US" sz="3600" dirty="0">
                <a:latin typeface="Calibri"/>
                <a:cs typeface="Calibri"/>
              </a:rPr>
              <a:t>Fast</a:t>
            </a:r>
            <a:r>
              <a:rPr lang="en-US" sz="3600" spc="44" dirty="0">
                <a:latin typeface="Calibri"/>
                <a:cs typeface="Calibri"/>
              </a:rPr>
              <a:t> </a:t>
            </a:r>
            <a:r>
              <a:rPr lang="en-US" sz="3600" dirty="0">
                <a:latin typeface="Calibri"/>
                <a:cs typeface="Calibri"/>
              </a:rPr>
              <a:t>R-CNN</a:t>
            </a:r>
            <a:endParaRPr lang="en-US" dirty="0"/>
          </a:p>
        </p:txBody>
      </p:sp>
      <p:pic>
        <p:nvPicPr>
          <p:cNvPr id="8" name="Picture 7">
            <a:extLst>
              <a:ext uri="{FF2B5EF4-FFF2-40B4-BE49-F238E27FC236}">
                <a16:creationId xmlns:a16="http://schemas.microsoft.com/office/drawing/2014/main" id="{F095F963-1556-8AD5-7DD6-96E047ADAE48}"/>
              </a:ext>
            </a:extLst>
          </p:cNvPr>
          <p:cNvPicPr>
            <a:picLocks noChangeAspect="1"/>
          </p:cNvPicPr>
          <p:nvPr/>
        </p:nvPicPr>
        <p:blipFill>
          <a:blip r:embed="rId2"/>
          <a:stretch>
            <a:fillRect/>
          </a:stretch>
        </p:blipFill>
        <p:spPr>
          <a:xfrm>
            <a:off x="685800" y="1342847"/>
            <a:ext cx="9067800" cy="4958735"/>
          </a:xfrm>
          <a:prstGeom prst="rect">
            <a:avLst/>
          </a:prstGeom>
        </p:spPr>
      </p:pic>
    </p:spTree>
    <p:extLst>
      <p:ext uri="{BB962C8B-B14F-4D97-AF65-F5344CB8AC3E}">
        <p14:creationId xmlns:p14="http://schemas.microsoft.com/office/powerpoint/2010/main" val="2824853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E6BDDEBB-8C12-7DFA-A2E7-98CFA8DB1CAD}"/>
              </a:ext>
            </a:extLst>
          </p:cNvPr>
          <p:cNvSpPr>
            <a:spLocks noGrp="1"/>
          </p:cNvSpPr>
          <p:nvPr>
            <p:ph idx="1"/>
          </p:nvPr>
        </p:nvSpPr>
        <p:spPr/>
        <p:txBody>
          <a:bodyPr>
            <a:normAutofit lnSpcReduction="10000"/>
          </a:bodyPr>
          <a:lstStyle/>
          <a:p>
            <a:pPr marL="177062" indent="-165856">
              <a:spcBef>
                <a:spcPts val="101"/>
              </a:spcBef>
              <a:buFont typeface="Arial MT"/>
              <a:buChar char="•"/>
              <a:tabLst>
                <a:tab pos="177062" algn="l"/>
              </a:tabLst>
            </a:pPr>
            <a:r>
              <a:rPr lang="en-US" dirty="0">
                <a:latin typeface="Calibri"/>
                <a:cs typeface="Calibri"/>
              </a:rPr>
              <a:t>R-CNN</a:t>
            </a:r>
            <a:r>
              <a:rPr lang="en-US" spc="-4" dirty="0">
                <a:latin typeface="Calibri"/>
                <a:cs typeface="Calibri"/>
              </a:rPr>
              <a:t> </a:t>
            </a:r>
            <a:r>
              <a:rPr lang="en-US" spc="-9" dirty="0">
                <a:latin typeface="Calibri"/>
                <a:cs typeface="Calibri"/>
              </a:rPr>
              <a:t>Bottlenecks</a:t>
            </a:r>
            <a:endParaRPr lang="en-US" dirty="0">
              <a:latin typeface="Calibri"/>
              <a:cs typeface="Calibri"/>
            </a:endParaRPr>
          </a:p>
          <a:p>
            <a:pPr marL="508774" marR="4483" lvl="1" indent="-164735">
              <a:spcBef>
                <a:spcPts val="393"/>
              </a:spcBef>
              <a:buFont typeface="Arial MT"/>
              <a:buChar char="•"/>
              <a:tabLst>
                <a:tab pos="509895" algn="l"/>
              </a:tabLst>
            </a:pPr>
            <a:r>
              <a:rPr lang="en-US" sz="2800" dirty="0">
                <a:latin typeface="Calibri"/>
                <a:cs typeface="Calibri"/>
              </a:rPr>
              <a:t>It</a:t>
            </a:r>
            <a:r>
              <a:rPr lang="en-US" sz="2800" spc="-44" dirty="0">
                <a:latin typeface="Calibri"/>
                <a:cs typeface="Calibri"/>
              </a:rPr>
              <a:t> </a:t>
            </a:r>
            <a:r>
              <a:rPr lang="en-US" sz="2800" dirty="0">
                <a:solidFill>
                  <a:srgbClr val="00B0F0"/>
                </a:solidFill>
                <a:latin typeface="Calibri"/>
                <a:cs typeface="Calibri"/>
              </a:rPr>
              <a:t>requires</a:t>
            </a:r>
            <a:r>
              <a:rPr lang="en-US" sz="2800" spc="-18" dirty="0">
                <a:solidFill>
                  <a:srgbClr val="00B0F0"/>
                </a:solidFill>
                <a:latin typeface="Calibri"/>
                <a:cs typeface="Calibri"/>
              </a:rPr>
              <a:t> </a:t>
            </a:r>
            <a:r>
              <a:rPr lang="en-US" sz="2800" dirty="0">
                <a:solidFill>
                  <a:srgbClr val="00B0F0"/>
                </a:solidFill>
                <a:latin typeface="Calibri"/>
                <a:cs typeface="Calibri"/>
              </a:rPr>
              <a:t>a</a:t>
            </a:r>
            <a:r>
              <a:rPr lang="en-US" sz="2800" spc="-31" dirty="0">
                <a:solidFill>
                  <a:srgbClr val="00B0F0"/>
                </a:solidFill>
                <a:latin typeface="Calibri"/>
                <a:cs typeface="Calibri"/>
              </a:rPr>
              <a:t> </a:t>
            </a:r>
            <a:r>
              <a:rPr lang="en-US" sz="2800" dirty="0">
                <a:solidFill>
                  <a:srgbClr val="00B0F0"/>
                </a:solidFill>
                <a:latin typeface="Calibri"/>
                <a:cs typeface="Calibri"/>
              </a:rPr>
              <a:t>forward</a:t>
            </a:r>
            <a:r>
              <a:rPr lang="en-US" sz="2800" spc="-35" dirty="0">
                <a:solidFill>
                  <a:srgbClr val="00B0F0"/>
                </a:solidFill>
                <a:latin typeface="Calibri"/>
                <a:cs typeface="Calibri"/>
              </a:rPr>
              <a:t> </a:t>
            </a:r>
            <a:r>
              <a:rPr lang="en-US" sz="2800" dirty="0">
                <a:solidFill>
                  <a:srgbClr val="00B0F0"/>
                </a:solidFill>
                <a:latin typeface="Calibri"/>
                <a:cs typeface="Calibri"/>
              </a:rPr>
              <a:t>pass</a:t>
            </a:r>
            <a:r>
              <a:rPr lang="en-US" sz="2800" spc="-22" dirty="0">
                <a:solidFill>
                  <a:srgbClr val="00B0F0"/>
                </a:solidFill>
                <a:latin typeface="Calibri"/>
                <a:cs typeface="Calibri"/>
              </a:rPr>
              <a:t> </a:t>
            </a:r>
            <a:r>
              <a:rPr lang="en-US" sz="2800" dirty="0">
                <a:solidFill>
                  <a:srgbClr val="00B0F0"/>
                </a:solidFill>
                <a:latin typeface="Calibri"/>
                <a:cs typeface="Calibri"/>
              </a:rPr>
              <a:t>of</a:t>
            </a:r>
            <a:r>
              <a:rPr lang="en-US" sz="2800" spc="-31" dirty="0">
                <a:solidFill>
                  <a:srgbClr val="00B0F0"/>
                </a:solidFill>
                <a:latin typeface="Calibri"/>
                <a:cs typeface="Calibri"/>
              </a:rPr>
              <a:t> </a:t>
            </a:r>
            <a:r>
              <a:rPr lang="en-US" sz="2800" dirty="0">
                <a:solidFill>
                  <a:srgbClr val="00B0F0"/>
                </a:solidFill>
                <a:latin typeface="Calibri"/>
                <a:cs typeface="Calibri"/>
              </a:rPr>
              <a:t>the</a:t>
            </a:r>
            <a:r>
              <a:rPr lang="en-US" sz="2800" spc="-31" dirty="0">
                <a:solidFill>
                  <a:srgbClr val="00B0F0"/>
                </a:solidFill>
                <a:latin typeface="Calibri"/>
                <a:cs typeface="Calibri"/>
              </a:rPr>
              <a:t> </a:t>
            </a:r>
            <a:r>
              <a:rPr lang="en-US" sz="2800" dirty="0">
                <a:solidFill>
                  <a:srgbClr val="00B0F0"/>
                </a:solidFill>
                <a:latin typeface="Calibri"/>
                <a:cs typeface="Calibri"/>
              </a:rPr>
              <a:t>CNN</a:t>
            </a:r>
            <a:r>
              <a:rPr lang="en-US" sz="2800" spc="-40" dirty="0">
                <a:solidFill>
                  <a:srgbClr val="00B0F0"/>
                </a:solidFill>
                <a:latin typeface="Calibri"/>
                <a:cs typeface="Calibri"/>
              </a:rPr>
              <a:t> </a:t>
            </a:r>
            <a:r>
              <a:rPr lang="en-US" sz="2800" dirty="0">
                <a:solidFill>
                  <a:srgbClr val="00B0F0"/>
                </a:solidFill>
                <a:latin typeface="Calibri"/>
                <a:cs typeface="Calibri"/>
              </a:rPr>
              <a:t>(</a:t>
            </a:r>
            <a:r>
              <a:rPr lang="en-US" sz="2800" dirty="0" err="1">
                <a:solidFill>
                  <a:srgbClr val="00B0F0"/>
                </a:solidFill>
                <a:latin typeface="Calibri"/>
                <a:cs typeface="Calibri"/>
              </a:rPr>
              <a:t>AlexNet</a:t>
            </a:r>
            <a:r>
              <a:rPr lang="en-US" sz="2800" dirty="0">
                <a:solidFill>
                  <a:srgbClr val="00B0F0"/>
                </a:solidFill>
                <a:latin typeface="Calibri"/>
                <a:cs typeface="Calibri"/>
              </a:rPr>
              <a:t>)</a:t>
            </a:r>
            <a:r>
              <a:rPr lang="en-US" sz="2800" spc="-57" dirty="0">
                <a:solidFill>
                  <a:srgbClr val="00B0F0"/>
                </a:solidFill>
                <a:latin typeface="Calibri"/>
                <a:cs typeface="Calibri"/>
              </a:rPr>
              <a:t> </a:t>
            </a:r>
            <a:r>
              <a:rPr lang="en-US" sz="2800" dirty="0">
                <a:solidFill>
                  <a:srgbClr val="00B0F0"/>
                </a:solidFill>
                <a:latin typeface="Calibri"/>
                <a:cs typeface="Calibri"/>
              </a:rPr>
              <a:t>for</a:t>
            </a:r>
            <a:r>
              <a:rPr lang="en-US" sz="2800" spc="-44" dirty="0">
                <a:solidFill>
                  <a:srgbClr val="00B0F0"/>
                </a:solidFill>
                <a:latin typeface="Calibri"/>
                <a:cs typeface="Calibri"/>
              </a:rPr>
              <a:t> </a:t>
            </a:r>
            <a:r>
              <a:rPr lang="en-US" sz="2800" dirty="0">
                <a:solidFill>
                  <a:srgbClr val="00B0F0"/>
                </a:solidFill>
                <a:latin typeface="Calibri"/>
                <a:cs typeface="Calibri"/>
              </a:rPr>
              <a:t>every</a:t>
            </a:r>
            <a:r>
              <a:rPr lang="en-US" sz="2800" spc="-35" dirty="0">
                <a:solidFill>
                  <a:srgbClr val="00B0F0"/>
                </a:solidFill>
                <a:latin typeface="Calibri"/>
                <a:cs typeface="Calibri"/>
              </a:rPr>
              <a:t> </a:t>
            </a:r>
            <a:r>
              <a:rPr lang="en-US" sz="2800" dirty="0">
                <a:solidFill>
                  <a:srgbClr val="00B0F0"/>
                </a:solidFill>
                <a:latin typeface="Calibri"/>
                <a:cs typeface="Calibri"/>
              </a:rPr>
              <a:t>single</a:t>
            </a:r>
            <a:r>
              <a:rPr lang="en-US" sz="2800" spc="-31" dirty="0">
                <a:solidFill>
                  <a:srgbClr val="00B0F0"/>
                </a:solidFill>
                <a:latin typeface="Calibri"/>
                <a:cs typeface="Calibri"/>
              </a:rPr>
              <a:t> </a:t>
            </a:r>
            <a:r>
              <a:rPr lang="en-US" sz="2800" spc="-9" dirty="0">
                <a:solidFill>
                  <a:srgbClr val="00B0F0"/>
                </a:solidFill>
                <a:latin typeface="Calibri"/>
                <a:cs typeface="Calibri"/>
              </a:rPr>
              <a:t>region 	</a:t>
            </a:r>
            <a:r>
              <a:rPr lang="en-US" sz="2800" dirty="0">
                <a:solidFill>
                  <a:srgbClr val="00B0F0"/>
                </a:solidFill>
                <a:latin typeface="Calibri"/>
                <a:cs typeface="Calibri"/>
              </a:rPr>
              <a:t>proposal</a:t>
            </a:r>
            <a:r>
              <a:rPr lang="en-US" sz="2800" spc="-49" dirty="0">
                <a:solidFill>
                  <a:srgbClr val="00B0F0"/>
                </a:solidFill>
                <a:latin typeface="Calibri"/>
                <a:cs typeface="Calibri"/>
              </a:rPr>
              <a:t> </a:t>
            </a:r>
            <a:r>
              <a:rPr lang="en-US" sz="2800" dirty="0">
                <a:latin typeface="Calibri"/>
                <a:cs typeface="Calibri"/>
              </a:rPr>
              <a:t>for</a:t>
            </a:r>
            <a:r>
              <a:rPr lang="en-US" sz="2800" spc="-66" dirty="0">
                <a:latin typeface="Calibri"/>
                <a:cs typeface="Calibri"/>
              </a:rPr>
              <a:t> </a:t>
            </a:r>
            <a:r>
              <a:rPr lang="en-US" sz="2800" dirty="0">
                <a:latin typeface="Calibri"/>
                <a:cs typeface="Calibri"/>
              </a:rPr>
              <a:t>every</a:t>
            </a:r>
            <a:r>
              <a:rPr lang="en-US" sz="2800" spc="-53" dirty="0">
                <a:latin typeface="Calibri"/>
                <a:cs typeface="Calibri"/>
              </a:rPr>
              <a:t> </a:t>
            </a:r>
            <a:r>
              <a:rPr lang="en-US" sz="2800" dirty="0">
                <a:latin typeface="Calibri"/>
                <a:cs typeface="Calibri"/>
              </a:rPr>
              <a:t>single</a:t>
            </a:r>
            <a:r>
              <a:rPr lang="en-US" sz="2800" spc="-53" dirty="0">
                <a:latin typeface="Calibri"/>
                <a:cs typeface="Calibri"/>
              </a:rPr>
              <a:t> </a:t>
            </a:r>
            <a:r>
              <a:rPr lang="en-US" sz="2800" dirty="0">
                <a:latin typeface="Calibri"/>
                <a:cs typeface="Calibri"/>
              </a:rPr>
              <a:t>image</a:t>
            </a:r>
            <a:r>
              <a:rPr lang="en-US" sz="2800" spc="-66" dirty="0">
                <a:latin typeface="Calibri"/>
                <a:cs typeface="Calibri"/>
              </a:rPr>
              <a:t> </a:t>
            </a:r>
            <a:r>
              <a:rPr lang="en-US" sz="2800" dirty="0">
                <a:latin typeface="Calibri"/>
                <a:cs typeface="Calibri"/>
              </a:rPr>
              <a:t>(that’s</a:t>
            </a:r>
            <a:r>
              <a:rPr lang="en-US" sz="2800" spc="-49" dirty="0">
                <a:latin typeface="Calibri"/>
                <a:cs typeface="Calibri"/>
              </a:rPr>
              <a:t> </a:t>
            </a:r>
            <a:r>
              <a:rPr lang="en-US" sz="2800" dirty="0">
                <a:latin typeface="Calibri"/>
                <a:cs typeface="Calibri"/>
              </a:rPr>
              <a:t>around</a:t>
            </a:r>
            <a:r>
              <a:rPr lang="en-US" sz="2800" spc="-44" dirty="0">
                <a:latin typeface="Calibri"/>
                <a:cs typeface="Calibri"/>
              </a:rPr>
              <a:t> </a:t>
            </a:r>
            <a:r>
              <a:rPr lang="en-US" sz="2800" dirty="0">
                <a:latin typeface="Calibri"/>
                <a:cs typeface="Calibri"/>
              </a:rPr>
              <a:t>2000</a:t>
            </a:r>
            <a:r>
              <a:rPr lang="en-US" sz="2800" spc="-40" dirty="0">
                <a:latin typeface="Calibri"/>
                <a:cs typeface="Calibri"/>
              </a:rPr>
              <a:t> </a:t>
            </a:r>
            <a:r>
              <a:rPr lang="en-US" sz="2800" dirty="0">
                <a:latin typeface="Calibri"/>
                <a:cs typeface="Calibri"/>
              </a:rPr>
              <a:t>forward</a:t>
            </a:r>
            <a:r>
              <a:rPr lang="en-US" sz="2800" spc="-57" dirty="0">
                <a:latin typeface="Calibri"/>
                <a:cs typeface="Calibri"/>
              </a:rPr>
              <a:t> </a:t>
            </a:r>
            <a:r>
              <a:rPr lang="en-US" sz="2800" dirty="0">
                <a:latin typeface="Calibri"/>
                <a:cs typeface="Calibri"/>
              </a:rPr>
              <a:t>passes</a:t>
            </a:r>
            <a:r>
              <a:rPr lang="en-US" sz="2800" spc="-40" dirty="0">
                <a:latin typeface="Calibri"/>
                <a:cs typeface="Calibri"/>
              </a:rPr>
              <a:t> </a:t>
            </a:r>
            <a:r>
              <a:rPr lang="en-US" sz="2800" spc="-22" dirty="0">
                <a:latin typeface="Calibri"/>
                <a:cs typeface="Calibri"/>
              </a:rPr>
              <a:t>per 	</a:t>
            </a:r>
            <a:r>
              <a:rPr lang="en-US" sz="2800" spc="-9" dirty="0">
                <a:latin typeface="Calibri"/>
                <a:cs typeface="Calibri"/>
              </a:rPr>
              <a:t>image!).</a:t>
            </a:r>
            <a:endParaRPr lang="en-US" sz="2800" dirty="0">
              <a:latin typeface="Calibri"/>
              <a:cs typeface="Calibri"/>
            </a:endParaRPr>
          </a:p>
          <a:p>
            <a:pPr marL="509335" lvl="1" indent="-164735">
              <a:spcBef>
                <a:spcPts val="84"/>
              </a:spcBef>
              <a:buFont typeface="Arial MT"/>
              <a:buChar char="•"/>
              <a:tabLst>
                <a:tab pos="509335" algn="l"/>
              </a:tabLst>
            </a:pPr>
            <a:r>
              <a:rPr lang="en-US" sz="2800" dirty="0">
                <a:latin typeface="Calibri"/>
                <a:cs typeface="Calibri"/>
              </a:rPr>
              <a:t>It</a:t>
            </a:r>
            <a:r>
              <a:rPr lang="en-US" sz="2800" spc="-44" dirty="0">
                <a:latin typeface="Calibri"/>
                <a:cs typeface="Calibri"/>
              </a:rPr>
              <a:t> </a:t>
            </a:r>
            <a:r>
              <a:rPr lang="en-US" sz="2800" dirty="0">
                <a:latin typeface="Calibri"/>
                <a:cs typeface="Calibri"/>
              </a:rPr>
              <a:t>has</a:t>
            </a:r>
            <a:r>
              <a:rPr lang="en-US" sz="2800" spc="-22" dirty="0">
                <a:latin typeface="Calibri"/>
                <a:cs typeface="Calibri"/>
              </a:rPr>
              <a:t> </a:t>
            </a:r>
            <a:r>
              <a:rPr lang="en-US" sz="2800" dirty="0">
                <a:latin typeface="Calibri"/>
                <a:cs typeface="Calibri"/>
              </a:rPr>
              <a:t>to</a:t>
            </a:r>
            <a:r>
              <a:rPr lang="en-US" sz="2800" spc="-35" dirty="0">
                <a:latin typeface="Calibri"/>
                <a:cs typeface="Calibri"/>
              </a:rPr>
              <a:t> </a:t>
            </a:r>
            <a:r>
              <a:rPr lang="en-US" sz="2800" dirty="0">
                <a:latin typeface="Calibri"/>
                <a:cs typeface="Calibri"/>
              </a:rPr>
              <a:t>train</a:t>
            </a:r>
            <a:r>
              <a:rPr lang="en-US" sz="2800" spc="-31" dirty="0">
                <a:latin typeface="Calibri"/>
                <a:cs typeface="Calibri"/>
              </a:rPr>
              <a:t> </a:t>
            </a:r>
            <a:r>
              <a:rPr lang="en-US" sz="2800" dirty="0">
                <a:latin typeface="Calibri"/>
                <a:cs typeface="Calibri"/>
              </a:rPr>
              <a:t>three</a:t>
            </a:r>
            <a:r>
              <a:rPr lang="en-US" sz="2800" spc="-35" dirty="0">
                <a:latin typeface="Calibri"/>
                <a:cs typeface="Calibri"/>
              </a:rPr>
              <a:t> </a:t>
            </a:r>
            <a:r>
              <a:rPr lang="en-US" sz="2800" spc="-9" dirty="0">
                <a:solidFill>
                  <a:srgbClr val="00B0F0"/>
                </a:solidFill>
                <a:latin typeface="Calibri"/>
                <a:cs typeface="Calibri"/>
              </a:rPr>
              <a:t>different</a:t>
            </a:r>
            <a:r>
              <a:rPr lang="en-US" sz="2800" spc="-40" dirty="0">
                <a:solidFill>
                  <a:srgbClr val="00B0F0"/>
                </a:solidFill>
                <a:latin typeface="Calibri"/>
                <a:cs typeface="Calibri"/>
              </a:rPr>
              <a:t> </a:t>
            </a:r>
            <a:r>
              <a:rPr lang="en-US" sz="2800" dirty="0">
                <a:solidFill>
                  <a:srgbClr val="00B0F0"/>
                </a:solidFill>
                <a:latin typeface="Calibri"/>
                <a:cs typeface="Calibri"/>
              </a:rPr>
              <a:t>models</a:t>
            </a:r>
            <a:r>
              <a:rPr lang="en-US" sz="2800" spc="-44" dirty="0">
                <a:solidFill>
                  <a:srgbClr val="00B0F0"/>
                </a:solidFill>
                <a:latin typeface="Calibri"/>
                <a:cs typeface="Calibri"/>
              </a:rPr>
              <a:t> </a:t>
            </a:r>
            <a:r>
              <a:rPr lang="en-US" sz="2800" spc="-9" dirty="0">
                <a:solidFill>
                  <a:srgbClr val="00B0F0"/>
                </a:solidFill>
                <a:latin typeface="Calibri"/>
                <a:cs typeface="Calibri"/>
              </a:rPr>
              <a:t>separately</a:t>
            </a:r>
            <a:endParaRPr lang="en-US" sz="2800" dirty="0">
              <a:solidFill>
                <a:srgbClr val="00B0F0"/>
              </a:solidFill>
              <a:latin typeface="Calibri"/>
              <a:cs typeface="Calibri"/>
            </a:endParaRPr>
          </a:p>
          <a:p>
            <a:pPr marL="842167" lvl="2" indent="-165856">
              <a:spcBef>
                <a:spcPts val="202"/>
              </a:spcBef>
              <a:buFont typeface="Arial MT"/>
              <a:buChar char="•"/>
              <a:tabLst>
                <a:tab pos="842167" algn="l"/>
              </a:tabLst>
            </a:pPr>
            <a:r>
              <a:rPr lang="en-US" dirty="0">
                <a:latin typeface="Calibri"/>
                <a:cs typeface="Calibri"/>
              </a:rPr>
              <a:t>The</a:t>
            </a:r>
            <a:r>
              <a:rPr lang="en-US" spc="13" dirty="0">
                <a:latin typeface="Calibri"/>
                <a:cs typeface="Calibri"/>
              </a:rPr>
              <a:t> </a:t>
            </a:r>
            <a:r>
              <a:rPr lang="en-US" dirty="0">
                <a:latin typeface="Calibri"/>
                <a:cs typeface="Calibri"/>
              </a:rPr>
              <a:t>CNN</a:t>
            </a:r>
            <a:r>
              <a:rPr lang="en-US" spc="9" dirty="0">
                <a:latin typeface="Calibri"/>
                <a:cs typeface="Calibri"/>
              </a:rPr>
              <a:t> </a:t>
            </a:r>
            <a:r>
              <a:rPr lang="en-US" dirty="0">
                <a:latin typeface="Calibri"/>
                <a:cs typeface="Calibri"/>
              </a:rPr>
              <a:t>to</a:t>
            </a:r>
            <a:r>
              <a:rPr lang="en-US" spc="13" dirty="0">
                <a:latin typeface="Calibri"/>
                <a:cs typeface="Calibri"/>
              </a:rPr>
              <a:t> </a:t>
            </a:r>
            <a:r>
              <a:rPr lang="en-US" dirty="0">
                <a:latin typeface="Calibri"/>
                <a:cs typeface="Calibri"/>
              </a:rPr>
              <a:t>generate</a:t>
            </a:r>
            <a:r>
              <a:rPr lang="en-US" spc="13" dirty="0">
                <a:latin typeface="Calibri"/>
                <a:cs typeface="Calibri"/>
              </a:rPr>
              <a:t> </a:t>
            </a:r>
            <a:r>
              <a:rPr lang="en-US" dirty="0">
                <a:latin typeface="Calibri"/>
                <a:cs typeface="Calibri"/>
              </a:rPr>
              <a:t>image</a:t>
            </a:r>
            <a:r>
              <a:rPr lang="en-US" spc="4" dirty="0">
                <a:latin typeface="Calibri"/>
                <a:cs typeface="Calibri"/>
              </a:rPr>
              <a:t> </a:t>
            </a:r>
            <a:r>
              <a:rPr lang="en-US" spc="-9" dirty="0">
                <a:latin typeface="Calibri"/>
                <a:cs typeface="Calibri"/>
              </a:rPr>
              <a:t>features</a:t>
            </a:r>
            <a:endParaRPr lang="en-US" dirty="0">
              <a:latin typeface="Calibri"/>
              <a:cs typeface="Calibri"/>
            </a:endParaRPr>
          </a:p>
          <a:p>
            <a:pPr marL="842167" lvl="2" indent="-165856">
              <a:spcBef>
                <a:spcPts val="190"/>
              </a:spcBef>
              <a:buFont typeface="Arial MT"/>
              <a:buChar char="•"/>
              <a:tabLst>
                <a:tab pos="842167" algn="l"/>
              </a:tabLst>
            </a:pPr>
            <a:r>
              <a:rPr lang="en-US" dirty="0">
                <a:latin typeface="Calibri"/>
                <a:cs typeface="Calibri"/>
              </a:rPr>
              <a:t>The</a:t>
            </a:r>
            <a:r>
              <a:rPr lang="en-US" spc="35" dirty="0">
                <a:latin typeface="Calibri"/>
                <a:cs typeface="Calibri"/>
              </a:rPr>
              <a:t> SVM </a:t>
            </a:r>
            <a:r>
              <a:rPr lang="en-US" dirty="0">
                <a:latin typeface="Calibri"/>
                <a:cs typeface="Calibri"/>
              </a:rPr>
              <a:t>classifier</a:t>
            </a:r>
            <a:r>
              <a:rPr lang="en-US" spc="22" dirty="0">
                <a:latin typeface="Calibri"/>
                <a:cs typeface="Calibri"/>
              </a:rPr>
              <a:t> </a:t>
            </a:r>
            <a:r>
              <a:rPr lang="en-US" dirty="0">
                <a:latin typeface="Calibri"/>
                <a:cs typeface="Calibri"/>
              </a:rPr>
              <a:t>that</a:t>
            </a:r>
            <a:r>
              <a:rPr lang="en-US" spc="22" dirty="0">
                <a:latin typeface="Calibri"/>
                <a:cs typeface="Calibri"/>
              </a:rPr>
              <a:t> </a:t>
            </a:r>
            <a:r>
              <a:rPr lang="en-US" dirty="0">
                <a:latin typeface="Calibri"/>
                <a:cs typeface="Calibri"/>
              </a:rPr>
              <a:t>predicts</a:t>
            </a:r>
            <a:r>
              <a:rPr lang="en-US" spc="9" dirty="0">
                <a:latin typeface="Calibri"/>
                <a:cs typeface="Calibri"/>
              </a:rPr>
              <a:t> </a:t>
            </a:r>
            <a:r>
              <a:rPr lang="en-US" dirty="0">
                <a:latin typeface="Calibri"/>
                <a:cs typeface="Calibri"/>
              </a:rPr>
              <a:t>the</a:t>
            </a:r>
            <a:r>
              <a:rPr lang="en-US" spc="40" dirty="0">
                <a:latin typeface="Calibri"/>
                <a:cs typeface="Calibri"/>
              </a:rPr>
              <a:t> </a:t>
            </a:r>
            <a:r>
              <a:rPr lang="en-US" spc="-9" dirty="0">
                <a:latin typeface="Calibri"/>
                <a:cs typeface="Calibri"/>
              </a:rPr>
              <a:t>class</a:t>
            </a:r>
            <a:endParaRPr lang="en-US" dirty="0">
              <a:latin typeface="Calibri"/>
              <a:cs typeface="Calibri"/>
            </a:endParaRPr>
          </a:p>
          <a:p>
            <a:pPr marL="842167" lvl="2" indent="-165856">
              <a:spcBef>
                <a:spcPts val="424"/>
              </a:spcBef>
              <a:buFont typeface="Arial MT"/>
              <a:buChar char="•"/>
              <a:tabLst>
                <a:tab pos="842167" algn="l"/>
              </a:tabLst>
            </a:pPr>
            <a:r>
              <a:rPr lang="en-US" dirty="0">
                <a:latin typeface="Calibri"/>
                <a:cs typeface="Calibri"/>
              </a:rPr>
              <a:t>The</a:t>
            </a:r>
            <a:r>
              <a:rPr lang="en-US" spc="35" dirty="0">
                <a:latin typeface="Calibri"/>
                <a:cs typeface="Calibri"/>
              </a:rPr>
              <a:t> </a:t>
            </a:r>
            <a:r>
              <a:rPr lang="en-US" dirty="0">
                <a:latin typeface="Calibri"/>
                <a:cs typeface="Calibri"/>
              </a:rPr>
              <a:t>regression model</a:t>
            </a:r>
            <a:r>
              <a:rPr lang="en-US" spc="26" dirty="0">
                <a:latin typeface="Calibri"/>
                <a:cs typeface="Calibri"/>
              </a:rPr>
              <a:t> </a:t>
            </a:r>
            <a:r>
              <a:rPr lang="en-US" dirty="0">
                <a:latin typeface="Calibri"/>
                <a:cs typeface="Calibri"/>
              </a:rPr>
              <a:t>to</a:t>
            </a:r>
            <a:r>
              <a:rPr lang="en-US" spc="26" dirty="0">
                <a:latin typeface="Calibri"/>
                <a:cs typeface="Calibri"/>
              </a:rPr>
              <a:t> </a:t>
            </a:r>
            <a:r>
              <a:rPr lang="en-US" dirty="0">
                <a:latin typeface="Calibri"/>
                <a:cs typeface="Calibri"/>
              </a:rPr>
              <a:t>tighten</a:t>
            </a:r>
            <a:r>
              <a:rPr lang="en-US" spc="35" dirty="0">
                <a:latin typeface="Calibri"/>
                <a:cs typeface="Calibri"/>
              </a:rPr>
              <a:t> </a:t>
            </a:r>
            <a:r>
              <a:rPr lang="en-US" dirty="0">
                <a:latin typeface="Calibri"/>
                <a:cs typeface="Calibri"/>
              </a:rPr>
              <a:t>the</a:t>
            </a:r>
            <a:r>
              <a:rPr lang="en-US" spc="26" dirty="0">
                <a:latin typeface="Calibri"/>
                <a:cs typeface="Calibri"/>
              </a:rPr>
              <a:t> </a:t>
            </a:r>
            <a:r>
              <a:rPr lang="en-US" dirty="0">
                <a:latin typeface="Calibri"/>
                <a:cs typeface="Calibri"/>
              </a:rPr>
              <a:t>bounding</a:t>
            </a:r>
            <a:r>
              <a:rPr lang="en-US" spc="9" dirty="0">
                <a:latin typeface="Calibri"/>
                <a:cs typeface="Calibri"/>
              </a:rPr>
              <a:t> </a:t>
            </a:r>
            <a:r>
              <a:rPr lang="en-US" spc="-9" dirty="0">
                <a:latin typeface="Calibri"/>
                <a:cs typeface="Calibri"/>
              </a:rPr>
              <a:t>boxes.</a:t>
            </a:r>
            <a:endParaRPr lang="en-US" dirty="0">
              <a:latin typeface="Calibri"/>
              <a:cs typeface="Calibri"/>
            </a:endParaRPr>
          </a:p>
          <a:p>
            <a:pPr marL="509335" lvl="1" indent="-164735">
              <a:spcBef>
                <a:spcPts val="190"/>
              </a:spcBef>
              <a:buFont typeface="Arial MT"/>
              <a:buChar char="•"/>
              <a:tabLst>
                <a:tab pos="509335" algn="l"/>
              </a:tabLst>
            </a:pPr>
            <a:r>
              <a:rPr lang="en-US" sz="2800" dirty="0">
                <a:latin typeface="Calibri"/>
                <a:cs typeface="Calibri"/>
              </a:rPr>
              <a:t>This</a:t>
            </a:r>
            <a:r>
              <a:rPr lang="en-US" sz="2800" spc="-40" dirty="0">
                <a:latin typeface="Calibri"/>
                <a:cs typeface="Calibri"/>
              </a:rPr>
              <a:t> </a:t>
            </a:r>
            <a:r>
              <a:rPr lang="en-US" sz="2800" dirty="0">
                <a:latin typeface="Calibri"/>
                <a:cs typeface="Calibri"/>
              </a:rPr>
              <a:t>makes</a:t>
            </a:r>
            <a:r>
              <a:rPr lang="en-US" sz="2800" spc="-44" dirty="0">
                <a:latin typeface="Calibri"/>
                <a:cs typeface="Calibri"/>
              </a:rPr>
              <a:t> </a:t>
            </a:r>
            <a:r>
              <a:rPr lang="en-US" sz="2800" dirty="0">
                <a:latin typeface="Calibri"/>
                <a:cs typeface="Calibri"/>
              </a:rPr>
              <a:t>the</a:t>
            </a:r>
            <a:r>
              <a:rPr lang="en-US" sz="2800" spc="-35" dirty="0">
                <a:latin typeface="Calibri"/>
                <a:cs typeface="Calibri"/>
              </a:rPr>
              <a:t> </a:t>
            </a:r>
            <a:r>
              <a:rPr lang="en-US" sz="2800" dirty="0">
                <a:latin typeface="Calibri"/>
                <a:cs typeface="Calibri"/>
              </a:rPr>
              <a:t>pipeline</a:t>
            </a:r>
            <a:r>
              <a:rPr lang="en-US" sz="2800" spc="-40" dirty="0">
                <a:latin typeface="Calibri"/>
                <a:cs typeface="Calibri"/>
              </a:rPr>
              <a:t> </a:t>
            </a:r>
            <a:r>
              <a:rPr lang="en-US" sz="2800" dirty="0">
                <a:latin typeface="Calibri"/>
                <a:cs typeface="Calibri"/>
              </a:rPr>
              <a:t>extremely</a:t>
            </a:r>
            <a:r>
              <a:rPr lang="en-US" sz="2800" spc="-71" dirty="0">
                <a:latin typeface="Calibri"/>
                <a:cs typeface="Calibri"/>
              </a:rPr>
              <a:t> </a:t>
            </a:r>
            <a:r>
              <a:rPr lang="en-US" sz="2800" dirty="0">
                <a:latin typeface="Calibri"/>
                <a:cs typeface="Calibri"/>
              </a:rPr>
              <a:t>hard</a:t>
            </a:r>
            <a:r>
              <a:rPr lang="en-US" sz="2800" spc="-26" dirty="0">
                <a:latin typeface="Calibri"/>
                <a:cs typeface="Calibri"/>
              </a:rPr>
              <a:t> </a:t>
            </a:r>
            <a:r>
              <a:rPr lang="en-US" sz="2800" dirty="0">
                <a:latin typeface="Calibri"/>
                <a:cs typeface="Calibri"/>
              </a:rPr>
              <a:t>to</a:t>
            </a:r>
            <a:r>
              <a:rPr lang="en-US" sz="2800" spc="-40" dirty="0">
                <a:latin typeface="Calibri"/>
                <a:cs typeface="Calibri"/>
              </a:rPr>
              <a:t> </a:t>
            </a:r>
            <a:r>
              <a:rPr lang="en-US" sz="2800" spc="-9" dirty="0">
                <a:latin typeface="Calibri"/>
                <a:cs typeface="Calibri"/>
              </a:rPr>
              <a:t>train.</a:t>
            </a:r>
            <a:endParaRPr lang="en-US" sz="2800" dirty="0">
              <a:latin typeface="Calibri"/>
              <a:cs typeface="Calibri"/>
            </a:endParaRPr>
          </a:p>
          <a:p>
            <a:pPr marL="177062" indent="-165856">
              <a:spcBef>
                <a:spcPts val="499"/>
              </a:spcBef>
              <a:buFont typeface="Arial MT"/>
              <a:buChar char="•"/>
              <a:tabLst>
                <a:tab pos="177062" algn="l"/>
              </a:tabLst>
            </a:pPr>
            <a:r>
              <a:rPr lang="en-US" dirty="0">
                <a:latin typeface="Calibri"/>
                <a:cs typeface="Calibri"/>
              </a:rPr>
              <a:t>Fast</a:t>
            </a:r>
            <a:r>
              <a:rPr lang="en-US" spc="-44" dirty="0">
                <a:latin typeface="Calibri"/>
                <a:cs typeface="Calibri"/>
              </a:rPr>
              <a:t> </a:t>
            </a:r>
            <a:r>
              <a:rPr lang="en-US" dirty="0">
                <a:latin typeface="Calibri"/>
                <a:cs typeface="Calibri"/>
              </a:rPr>
              <a:t>R-CNN</a:t>
            </a:r>
            <a:r>
              <a:rPr lang="en-US" spc="-44" dirty="0">
                <a:latin typeface="Calibri"/>
                <a:cs typeface="Calibri"/>
              </a:rPr>
              <a:t> </a:t>
            </a:r>
            <a:r>
              <a:rPr lang="en-US" dirty="0">
                <a:latin typeface="Calibri"/>
                <a:cs typeface="Calibri"/>
              </a:rPr>
              <a:t>Key</a:t>
            </a:r>
            <a:r>
              <a:rPr lang="en-US" spc="-57" dirty="0">
                <a:latin typeface="Calibri"/>
                <a:cs typeface="Calibri"/>
              </a:rPr>
              <a:t> </a:t>
            </a:r>
            <a:r>
              <a:rPr lang="en-US" spc="-9" dirty="0">
                <a:latin typeface="Calibri"/>
                <a:cs typeface="Calibri"/>
              </a:rPr>
              <a:t>Ideas:</a:t>
            </a:r>
            <a:endParaRPr lang="en-US" dirty="0">
              <a:latin typeface="Calibri"/>
              <a:cs typeface="Calibri"/>
            </a:endParaRPr>
          </a:p>
          <a:p>
            <a:pPr marL="509335" lvl="1" indent="-164735">
              <a:spcBef>
                <a:spcPts val="202"/>
              </a:spcBef>
              <a:buFont typeface="Arial MT"/>
              <a:buChar char="•"/>
              <a:tabLst>
                <a:tab pos="509335" algn="l"/>
              </a:tabLst>
            </a:pPr>
            <a:r>
              <a:rPr lang="en-US" sz="2000" i="1" dirty="0">
                <a:solidFill>
                  <a:srgbClr val="C00000"/>
                </a:solidFill>
                <a:latin typeface="Calibri"/>
                <a:cs typeface="Calibri"/>
              </a:rPr>
              <a:t>ROI Pooling</a:t>
            </a:r>
            <a:r>
              <a:rPr lang="en-US" sz="2000" i="1" spc="22" dirty="0">
                <a:solidFill>
                  <a:srgbClr val="C00000"/>
                </a:solidFill>
                <a:latin typeface="Calibri"/>
                <a:cs typeface="Calibri"/>
              </a:rPr>
              <a:t> </a:t>
            </a:r>
            <a:r>
              <a:rPr lang="en-US" sz="2000" i="1" dirty="0">
                <a:solidFill>
                  <a:srgbClr val="C00000"/>
                </a:solidFill>
                <a:latin typeface="Calibri"/>
                <a:cs typeface="Calibri"/>
              </a:rPr>
              <a:t>–</a:t>
            </a:r>
            <a:r>
              <a:rPr lang="en-US" sz="2000" i="1" spc="31" dirty="0">
                <a:solidFill>
                  <a:srgbClr val="C00000"/>
                </a:solidFill>
                <a:latin typeface="Calibri"/>
                <a:cs typeface="Calibri"/>
              </a:rPr>
              <a:t> </a:t>
            </a:r>
            <a:r>
              <a:rPr lang="en-US" sz="2000" i="1" dirty="0">
                <a:solidFill>
                  <a:srgbClr val="C00000"/>
                </a:solidFill>
                <a:latin typeface="Calibri"/>
                <a:cs typeface="Calibri"/>
              </a:rPr>
              <a:t>Run</a:t>
            </a:r>
            <a:r>
              <a:rPr lang="en-US" sz="2000" i="1" spc="13" dirty="0">
                <a:solidFill>
                  <a:srgbClr val="C00000"/>
                </a:solidFill>
                <a:latin typeface="Calibri"/>
                <a:cs typeface="Calibri"/>
              </a:rPr>
              <a:t> </a:t>
            </a:r>
            <a:r>
              <a:rPr lang="en-US" sz="2000" i="1" dirty="0">
                <a:solidFill>
                  <a:srgbClr val="C00000"/>
                </a:solidFill>
                <a:latin typeface="Calibri"/>
                <a:cs typeface="Calibri"/>
              </a:rPr>
              <a:t>the</a:t>
            </a:r>
            <a:r>
              <a:rPr lang="en-US" sz="2000" i="1" spc="26" dirty="0">
                <a:solidFill>
                  <a:srgbClr val="C00000"/>
                </a:solidFill>
                <a:latin typeface="Calibri"/>
                <a:cs typeface="Calibri"/>
              </a:rPr>
              <a:t> </a:t>
            </a:r>
            <a:r>
              <a:rPr lang="en-US" sz="2000" i="1" dirty="0">
                <a:solidFill>
                  <a:srgbClr val="C00000"/>
                </a:solidFill>
                <a:latin typeface="Calibri"/>
                <a:cs typeface="Calibri"/>
              </a:rPr>
              <a:t>CNN</a:t>
            </a:r>
            <a:r>
              <a:rPr lang="en-US" sz="2000" i="1" spc="31" dirty="0">
                <a:solidFill>
                  <a:srgbClr val="C00000"/>
                </a:solidFill>
                <a:latin typeface="Calibri"/>
                <a:cs typeface="Calibri"/>
              </a:rPr>
              <a:t> </a:t>
            </a:r>
            <a:r>
              <a:rPr lang="en-US" sz="2000" i="1" dirty="0">
                <a:solidFill>
                  <a:srgbClr val="C00000"/>
                </a:solidFill>
                <a:latin typeface="Calibri"/>
                <a:cs typeface="Calibri"/>
              </a:rPr>
              <a:t>only</a:t>
            </a:r>
            <a:r>
              <a:rPr lang="en-US" sz="2000" i="1" spc="22" dirty="0">
                <a:solidFill>
                  <a:srgbClr val="C00000"/>
                </a:solidFill>
                <a:latin typeface="Calibri"/>
                <a:cs typeface="Calibri"/>
              </a:rPr>
              <a:t> </a:t>
            </a:r>
            <a:r>
              <a:rPr lang="en-US" sz="2000" i="1" dirty="0">
                <a:solidFill>
                  <a:srgbClr val="C00000"/>
                </a:solidFill>
                <a:latin typeface="Calibri"/>
                <a:cs typeface="Calibri"/>
              </a:rPr>
              <a:t>once</a:t>
            </a:r>
            <a:r>
              <a:rPr lang="en-US" sz="2000" i="1" spc="26" dirty="0">
                <a:solidFill>
                  <a:srgbClr val="C00000"/>
                </a:solidFill>
                <a:latin typeface="Calibri"/>
                <a:cs typeface="Calibri"/>
              </a:rPr>
              <a:t> </a:t>
            </a:r>
            <a:r>
              <a:rPr lang="en-US" sz="2000" i="1" dirty="0">
                <a:solidFill>
                  <a:srgbClr val="C00000"/>
                </a:solidFill>
                <a:latin typeface="Calibri"/>
                <a:cs typeface="Calibri"/>
              </a:rPr>
              <a:t>on</a:t>
            </a:r>
            <a:r>
              <a:rPr lang="en-US" sz="2000" i="1" spc="22" dirty="0">
                <a:solidFill>
                  <a:srgbClr val="C00000"/>
                </a:solidFill>
                <a:latin typeface="Calibri"/>
                <a:cs typeface="Calibri"/>
              </a:rPr>
              <a:t> </a:t>
            </a:r>
            <a:r>
              <a:rPr lang="en-US" sz="2000" i="1" dirty="0">
                <a:solidFill>
                  <a:srgbClr val="C00000"/>
                </a:solidFill>
                <a:latin typeface="Calibri"/>
                <a:cs typeface="Calibri"/>
              </a:rPr>
              <a:t>the</a:t>
            </a:r>
            <a:r>
              <a:rPr lang="en-US" sz="2000" i="1" spc="26" dirty="0">
                <a:solidFill>
                  <a:srgbClr val="C00000"/>
                </a:solidFill>
                <a:latin typeface="Calibri"/>
                <a:cs typeface="Calibri"/>
              </a:rPr>
              <a:t> </a:t>
            </a:r>
            <a:r>
              <a:rPr lang="en-US" sz="2000" i="1" spc="-9" dirty="0">
                <a:solidFill>
                  <a:srgbClr val="C00000"/>
                </a:solidFill>
                <a:latin typeface="Calibri"/>
                <a:cs typeface="Calibri"/>
              </a:rPr>
              <a:t>image</a:t>
            </a:r>
            <a:endParaRPr lang="en-US" sz="2000" dirty="0">
              <a:latin typeface="Calibri"/>
              <a:cs typeface="Calibri"/>
            </a:endParaRPr>
          </a:p>
          <a:p>
            <a:pPr marL="509335" lvl="1" indent="-164735">
              <a:spcBef>
                <a:spcPts val="176"/>
              </a:spcBef>
              <a:buFont typeface="Arial MT"/>
              <a:buChar char="•"/>
              <a:tabLst>
                <a:tab pos="509335" algn="l"/>
              </a:tabLst>
            </a:pPr>
            <a:r>
              <a:rPr lang="en-US" sz="2000" i="1" dirty="0">
                <a:solidFill>
                  <a:srgbClr val="C00000"/>
                </a:solidFill>
                <a:latin typeface="Calibri"/>
                <a:cs typeface="Calibri"/>
              </a:rPr>
              <a:t>Combine</a:t>
            </a:r>
            <a:r>
              <a:rPr lang="en-US" sz="2000" i="1" spc="40" dirty="0">
                <a:solidFill>
                  <a:srgbClr val="C00000"/>
                </a:solidFill>
                <a:latin typeface="Calibri"/>
                <a:cs typeface="Calibri"/>
              </a:rPr>
              <a:t> </a:t>
            </a:r>
            <a:r>
              <a:rPr lang="en-US" sz="2000" i="1" dirty="0">
                <a:solidFill>
                  <a:srgbClr val="C00000"/>
                </a:solidFill>
                <a:latin typeface="Calibri"/>
                <a:cs typeface="Calibri"/>
              </a:rPr>
              <a:t>the</a:t>
            </a:r>
            <a:r>
              <a:rPr lang="en-US" sz="2000" i="1" spc="40" dirty="0">
                <a:solidFill>
                  <a:srgbClr val="C00000"/>
                </a:solidFill>
                <a:latin typeface="Calibri"/>
                <a:cs typeface="Calibri"/>
              </a:rPr>
              <a:t> </a:t>
            </a:r>
            <a:r>
              <a:rPr lang="en-US" sz="2000" i="1" dirty="0">
                <a:solidFill>
                  <a:srgbClr val="C00000"/>
                </a:solidFill>
                <a:latin typeface="Calibri"/>
                <a:cs typeface="Calibri"/>
              </a:rPr>
              <a:t>bounding</a:t>
            </a:r>
            <a:r>
              <a:rPr lang="en-US" sz="2000" i="1" spc="35" dirty="0">
                <a:solidFill>
                  <a:srgbClr val="C00000"/>
                </a:solidFill>
                <a:latin typeface="Calibri"/>
                <a:cs typeface="Calibri"/>
              </a:rPr>
              <a:t> </a:t>
            </a:r>
            <a:r>
              <a:rPr lang="en-US" sz="2000" i="1" dirty="0">
                <a:solidFill>
                  <a:srgbClr val="C00000"/>
                </a:solidFill>
                <a:latin typeface="Calibri"/>
                <a:cs typeface="Calibri"/>
              </a:rPr>
              <a:t>box</a:t>
            </a:r>
            <a:r>
              <a:rPr lang="en-US" sz="2000" i="1" spc="35" dirty="0">
                <a:solidFill>
                  <a:srgbClr val="C00000"/>
                </a:solidFill>
                <a:latin typeface="Calibri"/>
                <a:cs typeface="Calibri"/>
              </a:rPr>
              <a:t> </a:t>
            </a:r>
            <a:r>
              <a:rPr lang="en-US" sz="2000" i="1" dirty="0">
                <a:solidFill>
                  <a:srgbClr val="C00000"/>
                </a:solidFill>
                <a:latin typeface="Calibri"/>
                <a:cs typeface="Calibri"/>
              </a:rPr>
              <a:t>regression</a:t>
            </a:r>
            <a:r>
              <a:rPr lang="en-US" sz="2000" i="1" spc="49" dirty="0">
                <a:solidFill>
                  <a:srgbClr val="C00000"/>
                </a:solidFill>
                <a:latin typeface="Calibri"/>
                <a:cs typeface="Calibri"/>
              </a:rPr>
              <a:t> </a:t>
            </a:r>
            <a:r>
              <a:rPr lang="en-US" sz="2000" i="1" dirty="0">
                <a:solidFill>
                  <a:srgbClr val="C00000"/>
                </a:solidFill>
                <a:latin typeface="Calibri"/>
                <a:cs typeface="Calibri"/>
              </a:rPr>
              <a:t>and</a:t>
            </a:r>
            <a:r>
              <a:rPr lang="en-US" sz="2000" i="1" spc="35" dirty="0">
                <a:solidFill>
                  <a:srgbClr val="C00000"/>
                </a:solidFill>
                <a:latin typeface="Calibri"/>
                <a:cs typeface="Calibri"/>
              </a:rPr>
              <a:t> </a:t>
            </a:r>
            <a:r>
              <a:rPr lang="en-US" sz="2000" i="1" dirty="0">
                <a:solidFill>
                  <a:srgbClr val="C00000"/>
                </a:solidFill>
                <a:latin typeface="Calibri"/>
                <a:cs typeface="Calibri"/>
              </a:rPr>
              <a:t>classification</a:t>
            </a:r>
            <a:r>
              <a:rPr lang="en-US" sz="2000" i="1" spc="40" dirty="0">
                <a:solidFill>
                  <a:srgbClr val="C00000"/>
                </a:solidFill>
                <a:latin typeface="Calibri"/>
                <a:cs typeface="Calibri"/>
              </a:rPr>
              <a:t> </a:t>
            </a:r>
            <a:r>
              <a:rPr lang="en-US" sz="2000" i="1" dirty="0">
                <a:solidFill>
                  <a:srgbClr val="C00000"/>
                </a:solidFill>
                <a:latin typeface="Calibri"/>
                <a:cs typeface="Calibri"/>
              </a:rPr>
              <a:t>in</a:t>
            </a:r>
            <a:r>
              <a:rPr lang="en-US" sz="2000" i="1" spc="35" dirty="0">
                <a:solidFill>
                  <a:srgbClr val="C00000"/>
                </a:solidFill>
                <a:latin typeface="Calibri"/>
                <a:cs typeface="Calibri"/>
              </a:rPr>
              <a:t> </a:t>
            </a:r>
            <a:r>
              <a:rPr lang="en-US" sz="2000" i="1" dirty="0">
                <a:solidFill>
                  <a:srgbClr val="C00000"/>
                </a:solidFill>
                <a:latin typeface="Calibri"/>
                <a:cs typeface="Calibri"/>
              </a:rPr>
              <a:t>a</a:t>
            </a:r>
            <a:r>
              <a:rPr lang="en-US" sz="2000" i="1" spc="35" dirty="0">
                <a:solidFill>
                  <a:srgbClr val="C00000"/>
                </a:solidFill>
                <a:latin typeface="Calibri"/>
                <a:cs typeface="Calibri"/>
              </a:rPr>
              <a:t> </a:t>
            </a:r>
            <a:r>
              <a:rPr lang="en-US" sz="2000" i="1" dirty="0">
                <a:solidFill>
                  <a:srgbClr val="C00000"/>
                </a:solidFill>
                <a:latin typeface="Calibri"/>
                <a:cs typeface="Calibri"/>
              </a:rPr>
              <a:t>single</a:t>
            </a:r>
            <a:r>
              <a:rPr lang="en-US" sz="2000" i="1" spc="40" dirty="0">
                <a:solidFill>
                  <a:srgbClr val="C00000"/>
                </a:solidFill>
                <a:latin typeface="Calibri"/>
                <a:cs typeface="Calibri"/>
              </a:rPr>
              <a:t> </a:t>
            </a:r>
            <a:r>
              <a:rPr lang="en-US" sz="2000" i="1" spc="-9" dirty="0">
                <a:solidFill>
                  <a:srgbClr val="C00000"/>
                </a:solidFill>
                <a:latin typeface="Calibri"/>
                <a:cs typeface="Calibri"/>
              </a:rPr>
              <a:t>network</a:t>
            </a:r>
            <a:endParaRPr lang="en-US" sz="2000" dirty="0">
              <a:latin typeface="Calibri"/>
              <a:cs typeface="Calibri"/>
            </a:endParaRPr>
          </a:p>
          <a:p>
            <a:endParaRPr lang="en-US" sz="3600" dirty="0"/>
          </a:p>
        </p:txBody>
      </p:sp>
      <p:sp>
        <p:nvSpPr>
          <p:cNvPr id="12" name="object 12"/>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Fast</a:t>
            </a:r>
            <a:r>
              <a:rPr spc="35" dirty="0"/>
              <a:t> </a:t>
            </a:r>
            <a:r>
              <a:rPr dirty="0"/>
              <a:t>R-</a:t>
            </a:r>
            <a:r>
              <a:rPr spc="-22" dirty="0"/>
              <a:t>CNN</a:t>
            </a:r>
          </a:p>
        </p:txBody>
      </p:sp>
      <p:sp>
        <p:nvSpPr>
          <p:cNvPr id="2" name="Date Placeholder 1">
            <a:extLst>
              <a:ext uri="{FF2B5EF4-FFF2-40B4-BE49-F238E27FC236}">
                <a16:creationId xmlns:a16="http://schemas.microsoft.com/office/drawing/2014/main" id="{5D0FC747-B90C-979C-2F14-18FEEC369C6E}"/>
              </a:ext>
            </a:extLst>
          </p:cNvPr>
          <p:cNvSpPr>
            <a:spLocks noGrp="1"/>
          </p:cNvSpPr>
          <p:nvPr>
            <p:ph type="dt" sz="half" idx="10"/>
          </p:nvPr>
        </p:nvSpPr>
        <p:spPr/>
        <p:txBody>
          <a:bodyPr/>
          <a:lstStyle/>
          <a:p>
            <a:fld id="{BEBFBD33-1D66-420E-AE82-6091A575FDE8}" type="datetime1">
              <a:rPr lang="en-US" smtClean="0"/>
              <a:t>11/22/2025</a:t>
            </a:fld>
            <a:endParaRPr lang="en-US"/>
          </a:p>
        </p:txBody>
      </p:sp>
      <p:sp>
        <p:nvSpPr>
          <p:cNvPr id="3" name="Footer Placeholder 2">
            <a:extLst>
              <a:ext uri="{FF2B5EF4-FFF2-40B4-BE49-F238E27FC236}">
                <a16:creationId xmlns:a16="http://schemas.microsoft.com/office/drawing/2014/main" id="{48148E5E-0431-A898-233D-D23D47538B5E}"/>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01ECE3D9-760E-1516-05B0-3AF0B5422BA1}"/>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16B3E720-0EA2-A28A-0D03-B4036DA7208D}"/>
              </a:ext>
            </a:extLst>
          </p:cNvPr>
          <p:cNvSpPr>
            <a:spLocks noGrp="1"/>
          </p:cNvSpPr>
          <p:nvPr>
            <p:ph idx="1"/>
          </p:nvPr>
        </p:nvSpPr>
        <p:spPr/>
        <p:txBody>
          <a:bodyPr>
            <a:normAutofit fontScale="92500" lnSpcReduction="10000"/>
          </a:bodyPr>
          <a:lstStyle/>
          <a:p>
            <a:pPr marL="176502" marR="111504" indent="-165856">
              <a:spcBef>
                <a:spcPts val="366"/>
              </a:spcBef>
              <a:buFont typeface="Arial MT"/>
              <a:buChar char="•"/>
              <a:tabLst>
                <a:tab pos="177623" algn="l"/>
              </a:tabLst>
            </a:pPr>
            <a:r>
              <a:rPr lang="en-US" sz="3200" dirty="0">
                <a:latin typeface="Calibri"/>
                <a:cs typeface="Calibri"/>
              </a:rPr>
              <a:t>The</a:t>
            </a:r>
            <a:r>
              <a:rPr lang="en-US" sz="3200" spc="-31" dirty="0">
                <a:latin typeface="Calibri"/>
                <a:cs typeface="Calibri"/>
              </a:rPr>
              <a:t> </a:t>
            </a:r>
            <a:r>
              <a:rPr lang="en-US" sz="3200" dirty="0">
                <a:latin typeface="Calibri"/>
                <a:cs typeface="Calibri"/>
              </a:rPr>
              <a:t>approach</a:t>
            </a:r>
            <a:r>
              <a:rPr lang="en-US" sz="3200" spc="-26" dirty="0">
                <a:latin typeface="Calibri"/>
                <a:cs typeface="Calibri"/>
              </a:rPr>
              <a:t> </a:t>
            </a:r>
            <a:r>
              <a:rPr lang="en-US" sz="3200" dirty="0">
                <a:latin typeface="Calibri"/>
                <a:cs typeface="Calibri"/>
              </a:rPr>
              <a:t>is</a:t>
            </a:r>
            <a:r>
              <a:rPr lang="en-US" sz="3200" spc="-18" dirty="0">
                <a:latin typeface="Calibri"/>
                <a:cs typeface="Calibri"/>
              </a:rPr>
              <a:t> </a:t>
            </a:r>
            <a:r>
              <a:rPr lang="en-US" sz="3200" dirty="0">
                <a:latin typeface="Calibri"/>
                <a:cs typeface="Calibri"/>
              </a:rPr>
              <a:t>similar</a:t>
            </a:r>
            <a:r>
              <a:rPr lang="en-US" sz="3200" spc="-35" dirty="0">
                <a:latin typeface="Calibri"/>
                <a:cs typeface="Calibri"/>
              </a:rPr>
              <a:t> </a:t>
            </a:r>
            <a:r>
              <a:rPr lang="en-US" sz="3200" dirty="0">
                <a:latin typeface="Calibri"/>
                <a:cs typeface="Calibri"/>
              </a:rPr>
              <a:t>to</a:t>
            </a:r>
            <a:r>
              <a:rPr lang="en-US" sz="3200" spc="-26" dirty="0">
                <a:latin typeface="Calibri"/>
                <a:cs typeface="Calibri"/>
              </a:rPr>
              <a:t> </a:t>
            </a:r>
            <a:r>
              <a:rPr lang="en-US" sz="3200" dirty="0">
                <a:latin typeface="Calibri"/>
                <a:cs typeface="Calibri"/>
              </a:rPr>
              <a:t>the</a:t>
            </a:r>
            <a:r>
              <a:rPr lang="en-US" sz="3200" spc="-31" dirty="0">
                <a:latin typeface="Calibri"/>
                <a:cs typeface="Calibri"/>
              </a:rPr>
              <a:t> </a:t>
            </a:r>
            <a:r>
              <a:rPr lang="en-US" sz="3200" dirty="0">
                <a:latin typeface="Calibri"/>
                <a:cs typeface="Calibri"/>
              </a:rPr>
              <a:t>R-CNN</a:t>
            </a:r>
            <a:r>
              <a:rPr lang="en-US" sz="3200" spc="-26" dirty="0">
                <a:latin typeface="Calibri"/>
                <a:cs typeface="Calibri"/>
              </a:rPr>
              <a:t> </a:t>
            </a:r>
            <a:r>
              <a:rPr lang="en-US" sz="3200" dirty="0">
                <a:latin typeface="Calibri"/>
                <a:cs typeface="Calibri"/>
              </a:rPr>
              <a:t>algorithm;</a:t>
            </a:r>
            <a:r>
              <a:rPr lang="en-US" sz="3200" spc="-44" dirty="0">
                <a:latin typeface="Calibri"/>
                <a:cs typeface="Calibri"/>
              </a:rPr>
              <a:t> </a:t>
            </a:r>
            <a:r>
              <a:rPr lang="en-US" sz="3200" dirty="0">
                <a:latin typeface="Calibri"/>
                <a:cs typeface="Calibri"/>
              </a:rPr>
              <a:t>but</a:t>
            </a:r>
            <a:r>
              <a:rPr lang="en-US" sz="3200" spc="-9" dirty="0">
                <a:latin typeface="Calibri"/>
                <a:cs typeface="Calibri"/>
              </a:rPr>
              <a:t> </a:t>
            </a:r>
            <a:r>
              <a:rPr lang="en-US" sz="3200" dirty="0">
                <a:latin typeface="Calibri"/>
                <a:cs typeface="Calibri"/>
              </a:rPr>
              <a:t>instead</a:t>
            </a:r>
            <a:r>
              <a:rPr lang="en-US" sz="3200" spc="-35" dirty="0">
                <a:latin typeface="Calibri"/>
                <a:cs typeface="Calibri"/>
              </a:rPr>
              <a:t> </a:t>
            </a:r>
            <a:r>
              <a:rPr lang="en-US" sz="3200" dirty="0">
                <a:latin typeface="Calibri"/>
                <a:cs typeface="Calibri"/>
              </a:rPr>
              <a:t>of</a:t>
            </a:r>
            <a:r>
              <a:rPr lang="en-US" sz="3200" spc="-31" dirty="0">
                <a:latin typeface="Calibri"/>
                <a:cs typeface="Calibri"/>
              </a:rPr>
              <a:t> </a:t>
            </a:r>
            <a:r>
              <a:rPr lang="en-US" sz="3200" dirty="0">
                <a:latin typeface="Calibri"/>
                <a:cs typeface="Calibri"/>
              </a:rPr>
              <a:t>feeding</a:t>
            </a:r>
            <a:r>
              <a:rPr lang="en-US" sz="3200" spc="-35" dirty="0">
                <a:latin typeface="Calibri"/>
                <a:cs typeface="Calibri"/>
              </a:rPr>
              <a:t> </a:t>
            </a:r>
            <a:r>
              <a:rPr lang="en-US" sz="3200" spc="-22" dirty="0">
                <a:latin typeface="Calibri"/>
                <a:cs typeface="Calibri"/>
              </a:rPr>
              <a:t>the </a:t>
            </a:r>
            <a:r>
              <a:rPr lang="en-US" sz="3200" dirty="0">
                <a:latin typeface="Calibri"/>
                <a:cs typeface="Calibri"/>
              </a:rPr>
              <a:t>region</a:t>
            </a:r>
            <a:r>
              <a:rPr lang="en-US" sz="3200" spc="-31" dirty="0">
                <a:latin typeface="Calibri"/>
                <a:cs typeface="Calibri"/>
              </a:rPr>
              <a:t> </a:t>
            </a:r>
            <a:r>
              <a:rPr lang="en-US" sz="3200" dirty="0">
                <a:latin typeface="Calibri"/>
                <a:cs typeface="Calibri"/>
              </a:rPr>
              <a:t>proposals</a:t>
            </a:r>
            <a:r>
              <a:rPr lang="en-US" sz="3200" spc="-22" dirty="0">
                <a:latin typeface="Calibri"/>
                <a:cs typeface="Calibri"/>
              </a:rPr>
              <a:t> </a:t>
            </a:r>
            <a:r>
              <a:rPr lang="en-US" sz="3200" dirty="0">
                <a:latin typeface="Calibri"/>
                <a:cs typeface="Calibri"/>
              </a:rPr>
              <a:t>to</a:t>
            </a:r>
            <a:r>
              <a:rPr lang="en-US" sz="3200" spc="-26" dirty="0">
                <a:latin typeface="Calibri"/>
                <a:cs typeface="Calibri"/>
              </a:rPr>
              <a:t> </a:t>
            </a:r>
            <a:r>
              <a:rPr lang="en-US" sz="3200" dirty="0">
                <a:latin typeface="Calibri"/>
                <a:cs typeface="Calibri"/>
              </a:rPr>
              <a:t>the</a:t>
            </a:r>
            <a:r>
              <a:rPr lang="en-US" sz="3200" spc="-26" dirty="0">
                <a:latin typeface="Calibri"/>
                <a:cs typeface="Calibri"/>
              </a:rPr>
              <a:t> </a:t>
            </a:r>
            <a:r>
              <a:rPr lang="en-US" sz="3200" dirty="0">
                <a:latin typeface="Calibri"/>
                <a:cs typeface="Calibri"/>
              </a:rPr>
              <a:t>CNN,</a:t>
            </a:r>
            <a:r>
              <a:rPr lang="en-US" sz="3200" spc="-35" dirty="0">
                <a:latin typeface="Calibri"/>
                <a:cs typeface="Calibri"/>
              </a:rPr>
              <a:t> </a:t>
            </a:r>
            <a:r>
              <a:rPr lang="en-US" sz="3200" dirty="0">
                <a:latin typeface="Calibri"/>
                <a:cs typeface="Calibri"/>
              </a:rPr>
              <a:t>we</a:t>
            </a:r>
            <a:r>
              <a:rPr lang="en-US" sz="3200" spc="-26" dirty="0">
                <a:latin typeface="Calibri"/>
                <a:cs typeface="Calibri"/>
              </a:rPr>
              <a:t> </a:t>
            </a:r>
            <a:r>
              <a:rPr lang="en-US" sz="3200" dirty="0">
                <a:latin typeface="Calibri"/>
                <a:cs typeface="Calibri"/>
              </a:rPr>
              <a:t>feed</a:t>
            </a:r>
            <a:r>
              <a:rPr lang="en-US" sz="3200" spc="-31" dirty="0">
                <a:latin typeface="Calibri"/>
                <a:cs typeface="Calibri"/>
              </a:rPr>
              <a:t> </a:t>
            </a:r>
            <a:r>
              <a:rPr lang="en-US" sz="3200" dirty="0">
                <a:latin typeface="Calibri"/>
                <a:cs typeface="Calibri"/>
              </a:rPr>
              <a:t>the</a:t>
            </a:r>
            <a:r>
              <a:rPr lang="en-US" sz="3200" spc="-26" dirty="0">
                <a:latin typeface="Calibri"/>
                <a:cs typeface="Calibri"/>
              </a:rPr>
              <a:t> </a:t>
            </a:r>
            <a:r>
              <a:rPr lang="en-US" sz="3200" i="1" dirty="0">
                <a:solidFill>
                  <a:srgbClr val="FF0000"/>
                </a:solidFill>
                <a:latin typeface="Calibri"/>
                <a:cs typeface="Calibri"/>
              </a:rPr>
              <a:t>input</a:t>
            </a:r>
            <a:r>
              <a:rPr lang="en-US" sz="3200" i="1" spc="-22" dirty="0">
                <a:solidFill>
                  <a:srgbClr val="FF0000"/>
                </a:solidFill>
                <a:latin typeface="Calibri"/>
                <a:cs typeface="Calibri"/>
              </a:rPr>
              <a:t> </a:t>
            </a:r>
            <a:r>
              <a:rPr lang="en-US" sz="3200" i="1" dirty="0">
                <a:solidFill>
                  <a:srgbClr val="FF0000"/>
                </a:solidFill>
                <a:latin typeface="Calibri"/>
                <a:cs typeface="Calibri"/>
              </a:rPr>
              <a:t>image</a:t>
            </a:r>
            <a:r>
              <a:rPr lang="en-US" sz="3200" i="1" spc="-35" dirty="0">
                <a:solidFill>
                  <a:srgbClr val="FF0000"/>
                </a:solidFill>
                <a:latin typeface="Calibri"/>
                <a:cs typeface="Calibri"/>
              </a:rPr>
              <a:t> </a:t>
            </a:r>
            <a:r>
              <a:rPr lang="en-US" sz="3200" i="1" dirty="0">
                <a:solidFill>
                  <a:srgbClr val="FF0000"/>
                </a:solidFill>
                <a:latin typeface="Calibri"/>
                <a:cs typeface="Calibri"/>
              </a:rPr>
              <a:t>to</a:t>
            </a:r>
            <a:r>
              <a:rPr lang="en-US" sz="3200" i="1" spc="-31" dirty="0">
                <a:solidFill>
                  <a:srgbClr val="FF0000"/>
                </a:solidFill>
                <a:latin typeface="Calibri"/>
                <a:cs typeface="Calibri"/>
              </a:rPr>
              <a:t> </a:t>
            </a:r>
            <a:r>
              <a:rPr lang="en-US" sz="3200" i="1" dirty="0">
                <a:solidFill>
                  <a:srgbClr val="FF0000"/>
                </a:solidFill>
                <a:latin typeface="Calibri"/>
                <a:cs typeface="Calibri"/>
              </a:rPr>
              <a:t>the</a:t>
            </a:r>
            <a:r>
              <a:rPr lang="en-US" sz="3200" i="1" spc="-31" dirty="0">
                <a:solidFill>
                  <a:srgbClr val="FF0000"/>
                </a:solidFill>
                <a:latin typeface="Calibri"/>
                <a:cs typeface="Calibri"/>
              </a:rPr>
              <a:t> </a:t>
            </a:r>
            <a:r>
              <a:rPr lang="en-US" sz="3200" i="1" dirty="0">
                <a:solidFill>
                  <a:srgbClr val="FF0000"/>
                </a:solidFill>
                <a:latin typeface="Calibri"/>
                <a:cs typeface="Calibri"/>
              </a:rPr>
              <a:t>CNN</a:t>
            </a:r>
            <a:r>
              <a:rPr lang="en-US" sz="3200" i="1" spc="-31" dirty="0">
                <a:solidFill>
                  <a:srgbClr val="FF0000"/>
                </a:solidFill>
                <a:latin typeface="Calibri"/>
                <a:cs typeface="Calibri"/>
              </a:rPr>
              <a:t> </a:t>
            </a:r>
            <a:r>
              <a:rPr lang="en-US" sz="3200" dirty="0">
                <a:latin typeface="Calibri"/>
                <a:cs typeface="Calibri"/>
              </a:rPr>
              <a:t>to</a:t>
            </a:r>
            <a:r>
              <a:rPr lang="en-US" sz="3200" spc="-22" dirty="0">
                <a:latin typeface="Calibri"/>
                <a:cs typeface="Calibri"/>
              </a:rPr>
              <a:t> </a:t>
            </a:r>
            <a:r>
              <a:rPr lang="en-US" sz="3200" spc="-9" dirty="0">
                <a:latin typeface="Calibri"/>
                <a:cs typeface="Calibri"/>
              </a:rPr>
              <a:t>generate</a:t>
            </a:r>
            <a:r>
              <a:rPr lang="en-US" sz="3200" spc="-49" dirty="0">
                <a:latin typeface="Calibri"/>
                <a:cs typeface="Calibri"/>
              </a:rPr>
              <a:t> </a:t>
            </a:r>
            <a:r>
              <a:rPr lang="en-US" sz="3200" spc="-44" dirty="0">
                <a:latin typeface="Calibri"/>
                <a:cs typeface="Calibri"/>
              </a:rPr>
              <a:t>a 	</a:t>
            </a:r>
            <a:r>
              <a:rPr lang="en-US" sz="3200" spc="-9" dirty="0">
                <a:solidFill>
                  <a:srgbClr val="00B0F0"/>
                </a:solidFill>
                <a:latin typeface="Calibri"/>
                <a:cs typeface="Calibri"/>
              </a:rPr>
              <a:t>convolutional</a:t>
            </a:r>
            <a:r>
              <a:rPr lang="en-US" sz="3200" spc="-49" dirty="0">
                <a:solidFill>
                  <a:srgbClr val="00B0F0"/>
                </a:solidFill>
                <a:latin typeface="Calibri"/>
                <a:cs typeface="Calibri"/>
              </a:rPr>
              <a:t> </a:t>
            </a:r>
            <a:r>
              <a:rPr lang="en-US" sz="3200" spc="-9" dirty="0">
                <a:solidFill>
                  <a:srgbClr val="00B0F0"/>
                </a:solidFill>
                <a:latin typeface="Calibri"/>
                <a:cs typeface="Calibri"/>
              </a:rPr>
              <a:t>feature</a:t>
            </a:r>
            <a:r>
              <a:rPr lang="en-US" sz="3200" spc="-31" dirty="0">
                <a:solidFill>
                  <a:srgbClr val="00B0F0"/>
                </a:solidFill>
                <a:latin typeface="Calibri"/>
                <a:cs typeface="Calibri"/>
              </a:rPr>
              <a:t> </a:t>
            </a:r>
            <a:r>
              <a:rPr lang="en-US" sz="3200" spc="-18" dirty="0">
                <a:solidFill>
                  <a:srgbClr val="00B0F0"/>
                </a:solidFill>
                <a:latin typeface="Calibri"/>
                <a:cs typeface="Calibri"/>
              </a:rPr>
              <a:t>map</a:t>
            </a:r>
            <a:r>
              <a:rPr lang="en-US" sz="3200" spc="-18" dirty="0">
                <a:latin typeface="Calibri"/>
                <a:cs typeface="Calibri"/>
              </a:rPr>
              <a:t>.</a:t>
            </a:r>
            <a:endParaRPr lang="en-US" sz="3200" dirty="0">
              <a:latin typeface="Calibri"/>
              <a:cs typeface="Calibri"/>
            </a:endParaRPr>
          </a:p>
          <a:p>
            <a:pPr marL="176502" marR="4483" indent="-165856">
              <a:spcBef>
                <a:spcPts val="693"/>
              </a:spcBef>
              <a:buFont typeface="Arial MT"/>
              <a:buChar char="•"/>
              <a:tabLst>
                <a:tab pos="177623" algn="l"/>
              </a:tabLst>
            </a:pPr>
            <a:r>
              <a:rPr lang="en-US" sz="3200" dirty="0">
                <a:latin typeface="Calibri"/>
                <a:cs typeface="Calibri"/>
              </a:rPr>
              <a:t>From</a:t>
            </a:r>
            <a:r>
              <a:rPr lang="en-US" sz="3200" spc="-35" dirty="0">
                <a:latin typeface="Calibri"/>
                <a:cs typeface="Calibri"/>
              </a:rPr>
              <a:t> </a:t>
            </a:r>
            <a:r>
              <a:rPr lang="en-US" sz="3200" dirty="0">
                <a:latin typeface="Calibri"/>
                <a:cs typeface="Calibri"/>
              </a:rPr>
              <a:t>the</a:t>
            </a:r>
            <a:r>
              <a:rPr lang="en-US" sz="3200" spc="-31" dirty="0">
                <a:latin typeface="Calibri"/>
                <a:cs typeface="Calibri"/>
              </a:rPr>
              <a:t> </a:t>
            </a:r>
            <a:r>
              <a:rPr lang="en-US" sz="3200" spc="-9" dirty="0">
                <a:latin typeface="Calibri"/>
                <a:cs typeface="Calibri"/>
              </a:rPr>
              <a:t>convolutional</a:t>
            </a:r>
            <a:r>
              <a:rPr lang="en-US" sz="3200" spc="-44" dirty="0">
                <a:latin typeface="Calibri"/>
                <a:cs typeface="Calibri"/>
              </a:rPr>
              <a:t> </a:t>
            </a:r>
            <a:r>
              <a:rPr lang="en-US" sz="3200" spc="-9" dirty="0">
                <a:latin typeface="Calibri"/>
                <a:cs typeface="Calibri"/>
              </a:rPr>
              <a:t>feature</a:t>
            </a:r>
            <a:r>
              <a:rPr lang="en-US" sz="3200" spc="-44" dirty="0">
                <a:latin typeface="Calibri"/>
                <a:cs typeface="Calibri"/>
              </a:rPr>
              <a:t> </a:t>
            </a:r>
            <a:r>
              <a:rPr lang="en-US" sz="3200" dirty="0">
                <a:latin typeface="Calibri"/>
                <a:cs typeface="Calibri"/>
              </a:rPr>
              <a:t>map,</a:t>
            </a:r>
            <a:r>
              <a:rPr lang="en-US" sz="3200" spc="-9" dirty="0">
                <a:latin typeface="Calibri"/>
                <a:cs typeface="Calibri"/>
              </a:rPr>
              <a:t> </a:t>
            </a:r>
            <a:r>
              <a:rPr lang="en-US" sz="3200" dirty="0">
                <a:latin typeface="Calibri"/>
                <a:cs typeface="Calibri"/>
              </a:rPr>
              <a:t>we</a:t>
            </a:r>
            <a:r>
              <a:rPr lang="en-US" sz="3200" spc="-31" dirty="0">
                <a:latin typeface="Calibri"/>
                <a:cs typeface="Calibri"/>
              </a:rPr>
              <a:t> </a:t>
            </a:r>
            <a:r>
              <a:rPr lang="en-US" sz="3200" dirty="0">
                <a:latin typeface="Calibri"/>
                <a:cs typeface="Calibri"/>
              </a:rPr>
              <a:t>identify</a:t>
            </a:r>
            <a:r>
              <a:rPr lang="en-US" sz="3200" spc="-44" dirty="0">
                <a:latin typeface="Calibri"/>
                <a:cs typeface="Calibri"/>
              </a:rPr>
              <a:t> </a:t>
            </a:r>
            <a:r>
              <a:rPr lang="en-US" sz="3200" dirty="0">
                <a:latin typeface="Calibri"/>
                <a:cs typeface="Calibri"/>
              </a:rPr>
              <a:t>the</a:t>
            </a:r>
            <a:r>
              <a:rPr lang="en-US" sz="3200" spc="-22" dirty="0">
                <a:latin typeface="Calibri"/>
                <a:cs typeface="Calibri"/>
              </a:rPr>
              <a:t> </a:t>
            </a:r>
            <a:r>
              <a:rPr lang="en-US" sz="3200" dirty="0">
                <a:latin typeface="Calibri"/>
                <a:cs typeface="Calibri"/>
              </a:rPr>
              <a:t>region</a:t>
            </a:r>
            <a:r>
              <a:rPr lang="en-US" sz="3200" spc="-35" dirty="0">
                <a:latin typeface="Calibri"/>
                <a:cs typeface="Calibri"/>
              </a:rPr>
              <a:t> </a:t>
            </a:r>
            <a:r>
              <a:rPr lang="en-US" sz="3200" dirty="0">
                <a:latin typeface="Calibri"/>
                <a:cs typeface="Calibri"/>
              </a:rPr>
              <a:t>of</a:t>
            </a:r>
            <a:r>
              <a:rPr lang="en-US" sz="3200" spc="-40" dirty="0">
                <a:latin typeface="Calibri"/>
                <a:cs typeface="Calibri"/>
              </a:rPr>
              <a:t> </a:t>
            </a:r>
            <a:r>
              <a:rPr lang="en-US" sz="3200" dirty="0">
                <a:latin typeface="Calibri"/>
                <a:cs typeface="Calibri"/>
              </a:rPr>
              <a:t>proposals</a:t>
            </a:r>
            <a:r>
              <a:rPr lang="en-US" sz="3200" spc="-18" dirty="0">
                <a:latin typeface="Calibri"/>
                <a:cs typeface="Calibri"/>
              </a:rPr>
              <a:t> </a:t>
            </a:r>
            <a:r>
              <a:rPr lang="en-US" sz="3200" spc="-22" dirty="0">
                <a:latin typeface="Calibri"/>
                <a:cs typeface="Calibri"/>
              </a:rPr>
              <a:t>and </a:t>
            </a:r>
            <a:r>
              <a:rPr lang="en-US" sz="3200" dirty="0">
                <a:latin typeface="Calibri"/>
                <a:cs typeface="Calibri"/>
              </a:rPr>
              <a:t>warp</a:t>
            </a:r>
            <a:r>
              <a:rPr lang="en-US" sz="3200" spc="-26" dirty="0">
                <a:latin typeface="Calibri"/>
                <a:cs typeface="Calibri"/>
              </a:rPr>
              <a:t> </a:t>
            </a:r>
            <a:r>
              <a:rPr lang="en-US" sz="3200" dirty="0">
                <a:latin typeface="Calibri"/>
                <a:cs typeface="Calibri"/>
              </a:rPr>
              <a:t>them</a:t>
            </a:r>
            <a:r>
              <a:rPr lang="en-US" sz="3200" spc="-44" dirty="0">
                <a:latin typeface="Calibri"/>
                <a:cs typeface="Calibri"/>
              </a:rPr>
              <a:t> </a:t>
            </a:r>
            <a:r>
              <a:rPr lang="en-US" sz="3200" dirty="0">
                <a:latin typeface="Calibri"/>
                <a:cs typeface="Calibri"/>
              </a:rPr>
              <a:t>into</a:t>
            </a:r>
            <a:r>
              <a:rPr lang="en-US" sz="3200" spc="-22" dirty="0">
                <a:latin typeface="Calibri"/>
                <a:cs typeface="Calibri"/>
              </a:rPr>
              <a:t> </a:t>
            </a:r>
            <a:r>
              <a:rPr lang="en-US" sz="3200" dirty="0">
                <a:latin typeface="Calibri"/>
                <a:cs typeface="Calibri"/>
              </a:rPr>
              <a:t>squares</a:t>
            </a:r>
            <a:r>
              <a:rPr lang="en-US" sz="3200" spc="-18" dirty="0">
                <a:latin typeface="Calibri"/>
                <a:cs typeface="Calibri"/>
              </a:rPr>
              <a:t> </a:t>
            </a:r>
            <a:r>
              <a:rPr lang="en-US" sz="3200" dirty="0">
                <a:latin typeface="Calibri"/>
                <a:cs typeface="Calibri"/>
              </a:rPr>
              <a:t>and</a:t>
            </a:r>
            <a:r>
              <a:rPr lang="en-US" sz="3200" spc="-18" dirty="0">
                <a:latin typeface="Calibri"/>
                <a:cs typeface="Calibri"/>
              </a:rPr>
              <a:t> </a:t>
            </a:r>
            <a:r>
              <a:rPr lang="en-US" sz="3200" dirty="0">
                <a:latin typeface="Calibri"/>
                <a:cs typeface="Calibri"/>
              </a:rPr>
              <a:t>by</a:t>
            </a:r>
            <a:r>
              <a:rPr lang="en-US" sz="3200" spc="-26" dirty="0">
                <a:latin typeface="Calibri"/>
                <a:cs typeface="Calibri"/>
              </a:rPr>
              <a:t> </a:t>
            </a:r>
            <a:r>
              <a:rPr lang="en-US" sz="3200" dirty="0">
                <a:latin typeface="Calibri"/>
                <a:cs typeface="Calibri"/>
              </a:rPr>
              <a:t>using</a:t>
            </a:r>
            <a:r>
              <a:rPr lang="en-US" sz="3200" spc="-18" dirty="0">
                <a:latin typeface="Calibri"/>
                <a:cs typeface="Calibri"/>
              </a:rPr>
              <a:t> </a:t>
            </a:r>
            <a:r>
              <a:rPr lang="en-US" sz="3200" dirty="0">
                <a:latin typeface="Calibri"/>
                <a:cs typeface="Calibri"/>
              </a:rPr>
              <a:t>a</a:t>
            </a:r>
            <a:r>
              <a:rPr lang="en-US" sz="3200" spc="-18" dirty="0">
                <a:latin typeface="Calibri"/>
                <a:cs typeface="Calibri"/>
              </a:rPr>
              <a:t> </a:t>
            </a:r>
            <a:r>
              <a:rPr lang="en-US" sz="3200" i="1" dirty="0">
                <a:solidFill>
                  <a:srgbClr val="FF0000"/>
                </a:solidFill>
                <a:latin typeface="Calibri"/>
                <a:cs typeface="Calibri"/>
              </a:rPr>
              <a:t>ROI</a:t>
            </a:r>
            <a:r>
              <a:rPr lang="en-US" sz="3200" i="1" spc="-26" dirty="0">
                <a:solidFill>
                  <a:srgbClr val="FF0000"/>
                </a:solidFill>
                <a:latin typeface="Calibri"/>
                <a:cs typeface="Calibri"/>
              </a:rPr>
              <a:t> </a:t>
            </a:r>
            <a:r>
              <a:rPr lang="en-US" sz="3200" i="1" dirty="0">
                <a:solidFill>
                  <a:srgbClr val="FF0000"/>
                </a:solidFill>
                <a:latin typeface="Calibri"/>
                <a:cs typeface="Calibri"/>
              </a:rPr>
              <a:t>pooling</a:t>
            </a:r>
            <a:r>
              <a:rPr lang="en-US" sz="3200" i="1" spc="-35" dirty="0">
                <a:solidFill>
                  <a:srgbClr val="FF0000"/>
                </a:solidFill>
                <a:latin typeface="Calibri"/>
                <a:cs typeface="Calibri"/>
              </a:rPr>
              <a:t> </a:t>
            </a:r>
            <a:r>
              <a:rPr lang="en-US" sz="3200" i="1" dirty="0">
                <a:solidFill>
                  <a:srgbClr val="FF0000"/>
                </a:solidFill>
                <a:latin typeface="Calibri"/>
                <a:cs typeface="Calibri"/>
              </a:rPr>
              <a:t>layer</a:t>
            </a:r>
            <a:r>
              <a:rPr lang="en-US" sz="3200" i="1" spc="-26" dirty="0">
                <a:solidFill>
                  <a:srgbClr val="FF0000"/>
                </a:solidFill>
                <a:latin typeface="Calibri"/>
                <a:cs typeface="Calibri"/>
              </a:rPr>
              <a:t> </a:t>
            </a:r>
            <a:r>
              <a:rPr lang="en-US" sz="3200" dirty="0">
                <a:latin typeface="Calibri"/>
                <a:cs typeface="Calibri"/>
              </a:rPr>
              <a:t>we</a:t>
            </a:r>
            <a:r>
              <a:rPr lang="en-US" sz="3200" spc="-31" dirty="0">
                <a:latin typeface="Calibri"/>
                <a:cs typeface="Calibri"/>
              </a:rPr>
              <a:t> </a:t>
            </a:r>
            <a:r>
              <a:rPr lang="en-US" sz="3200" dirty="0">
                <a:latin typeface="Calibri"/>
                <a:cs typeface="Calibri"/>
              </a:rPr>
              <a:t>reshape</a:t>
            </a:r>
            <a:r>
              <a:rPr lang="en-US" sz="3200" spc="-9" dirty="0">
                <a:latin typeface="Calibri"/>
                <a:cs typeface="Calibri"/>
              </a:rPr>
              <a:t> </a:t>
            </a:r>
            <a:r>
              <a:rPr lang="en-US" sz="3200" dirty="0">
                <a:latin typeface="Calibri"/>
                <a:cs typeface="Calibri"/>
              </a:rPr>
              <a:t>them</a:t>
            </a:r>
            <a:r>
              <a:rPr lang="en-US" sz="3200" spc="-35" dirty="0">
                <a:latin typeface="Calibri"/>
                <a:cs typeface="Calibri"/>
              </a:rPr>
              <a:t> </a:t>
            </a:r>
            <a:r>
              <a:rPr lang="en-US" sz="3200" dirty="0">
                <a:latin typeface="Calibri"/>
                <a:cs typeface="Calibri"/>
              </a:rPr>
              <a:t>into</a:t>
            </a:r>
            <a:r>
              <a:rPr lang="en-US" sz="3200" spc="-31" dirty="0">
                <a:latin typeface="Calibri"/>
                <a:cs typeface="Calibri"/>
              </a:rPr>
              <a:t> </a:t>
            </a:r>
            <a:r>
              <a:rPr lang="en-US" sz="3200" spc="-44" dirty="0">
                <a:latin typeface="Calibri"/>
                <a:cs typeface="Calibri"/>
              </a:rPr>
              <a:t>a </a:t>
            </a:r>
            <a:r>
              <a:rPr lang="en-US" sz="3200" dirty="0">
                <a:solidFill>
                  <a:srgbClr val="FFC000"/>
                </a:solidFill>
                <a:latin typeface="Calibri"/>
                <a:cs typeface="Calibri"/>
              </a:rPr>
              <a:t>fixed</a:t>
            </a:r>
            <a:r>
              <a:rPr lang="en-US" sz="3200" spc="-49" dirty="0">
                <a:solidFill>
                  <a:srgbClr val="FFC000"/>
                </a:solidFill>
                <a:latin typeface="Calibri"/>
                <a:cs typeface="Calibri"/>
              </a:rPr>
              <a:t> </a:t>
            </a:r>
            <a:r>
              <a:rPr lang="en-US" sz="3200" dirty="0">
                <a:solidFill>
                  <a:srgbClr val="FFC000"/>
                </a:solidFill>
                <a:latin typeface="Calibri"/>
                <a:cs typeface="Calibri"/>
              </a:rPr>
              <a:t>size</a:t>
            </a:r>
            <a:r>
              <a:rPr lang="en-US" sz="3200" spc="-31" dirty="0">
                <a:solidFill>
                  <a:srgbClr val="FFC000"/>
                </a:solidFill>
                <a:latin typeface="Calibri"/>
                <a:cs typeface="Calibri"/>
              </a:rPr>
              <a:t> </a:t>
            </a:r>
            <a:r>
              <a:rPr lang="en-US" sz="3200" dirty="0">
                <a:latin typeface="Calibri"/>
                <a:cs typeface="Calibri"/>
              </a:rPr>
              <a:t>so</a:t>
            </a:r>
            <a:r>
              <a:rPr lang="en-US" sz="3200" spc="-26" dirty="0">
                <a:latin typeface="Calibri"/>
                <a:cs typeface="Calibri"/>
              </a:rPr>
              <a:t> </a:t>
            </a:r>
            <a:r>
              <a:rPr lang="en-US" sz="3200" dirty="0">
                <a:latin typeface="Calibri"/>
                <a:cs typeface="Calibri"/>
              </a:rPr>
              <a:t>that</a:t>
            </a:r>
            <a:r>
              <a:rPr lang="en-US" sz="3200" spc="-26" dirty="0">
                <a:latin typeface="Calibri"/>
                <a:cs typeface="Calibri"/>
              </a:rPr>
              <a:t> </a:t>
            </a:r>
            <a:r>
              <a:rPr lang="en-US" sz="3200" dirty="0">
                <a:latin typeface="Calibri"/>
                <a:cs typeface="Calibri"/>
              </a:rPr>
              <a:t>it</a:t>
            </a:r>
            <a:r>
              <a:rPr lang="en-US" sz="3200" spc="-26" dirty="0">
                <a:latin typeface="Calibri"/>
                <a:cs typeface="Calibri"/>
              </a:rPr>
              <a:t> </a:t>
            </a:r>
            <a:r>
              <a:rPr lang="en-US" sz="3200" dirty="0">
                <a:latin typeface="Calibri"/>
                <a:cs typeface="Calibri"/>
              </a:rPr>
              <a:t>can</a:t>
            </a:r>
            <a:r>
              <a:rPr lang="en-US" sz="3200" spc="-18" dirty="0">
                <a:latin typeface="Calibri"/>
                <a:cs typeface="Calibri"/>
              </a:rPr>
              <a:t> </a:t>
            </a:r>
            <a:r>
              <a:rPr lang="en-US" sz="3200" dirty="0">
                <a:latin typeface="Calibri"/>
                <a:cs typeface="Calibri"/>
              </a:rPr>
              <a:t>be</a:t>
            </a:r>
            <a:r>
              <a:rPr lang="en-US" sz="3200" spc="-31" dirty="0">
                <a:latin typeface="Calibri"/>
                <a:cs typeface="Calibri"/>
              </a:rPr>
              <a:t> </a:t>
            </a:r>
            <a:r>
              <a:rPr lang="en-US" sz="3200" dirty="0">
                <a:latin typeface="Calibri"/>
                <a:cs typeface="Calibri"/>
              </a:rPr>
              <a:t>fed</a:t>
            </a:r>
            <a:r>
              <a:rPr lang="en-US" sz="3200" spc="-26" dirty="0">
                <a:latin typeface="Calibri"/>
                <a:cs typeface="Calibri"/>
              </a:rPr>
              <a:t> </a:t>
            </a:r>
            <a:r>
              <a:rPr lang="en-US" sz="3200" dirty="0">
                <a:latin typeface="Calibri"/>
                <a:cs typeface="Calibri"/>
              </a:rPr>
              <a:t>into</a:t>
            </a:r>
            <a:r>
              <a:rPr lang="en-US" sz="3200" spc="-31" dirty="0">
                <a:latin typeface="Calibri"/>
                <a:cs typeface="Calibri"/>
              </a:rPr>
              <a:t> </a:t>
            </a:r>
            <a:r>
              <a:rPr lang="en-US" sz="3200" dirty="0">
                <a:latin typeface="Calibri"/>
                <a:cs typeface="Calibri"/>
              </a:rPr>
              <a:t>a</a:t>
            </a:r>
            <a:r>
              <a:rPr lang="en-US" sz="3200" spc="-26" dirty="0">
                <a:latin typeface="Calibri"/>
                <a:cs typeface="Calibri"/>
              </a:rPr>
              <a:t> </a:t>
            </a:r>
            <a:r>
              <a:rPr lang="en-US" sz="3200" dirty="0">
                <a:latin typeface="Calibri"/>
                <a:cs typeface="Calibri"/>
              </a:rPr>
              <a:t>fully</a:t>
            </a:r>
            <a:r>
              <a:rPr lang="en-US" sz="3200" spc="-35" dirty="0">
                <a:latin typeface="Calibri"/>
                <a:cs typeface="Calibri"/>
              </a:rPr>
              <a:t> </a:t>
            </a:r>
            <a:r>
              <a:rPr lang="en-US" sz="3200" dirty="0">
                <a:latin typeface="Calibri"/>
                <a:cs typeface="Calibri"/>
              </a:rPr>
              <a:t>connected</a:t>
            </a:r>
            <a:r>
              <a:rPr lang="en-US" sz="3200" spc="-49" dirty="0">
                <a:latin typeface="Calibri"/>
                <a:cs typeface="Calibri"/>
              </a:rPr>
              <a:t> </a:t>
            </a:r>
            <a:r>
              <a:rPr lang="en-US" sz="3200" spc="-9" dirty="0">
                <a:latin typeface="Calibri"/>
                <a:cs typeface="Calibri"/>
              </a:rPr>
              <a:t>layer.</a:t>
            </a:r>
            <a:endParaRPr lang="en-US" sz="3200" dirty="0">
              <a:latin typeface="Calibri"/>
              <a:cs typeface="Calibri"/>
            </a:endParaRPr>
          </a:p>
          <a:p>
            <a:pPr marL="176502" marR="285205" indent="-165856">
              <a:spcBef>
                <a:spcPts val="763"/>
              </a:spcBef>
              <a:buFont typeface="Arial MT"/>
              <a:buChar char="•"/>
              <a:tabLst>
                <a:tab pos="177623" algn="l"/>
              </a:tabLst>
            </a:pPr>
            <a:r>
              <a:rPr lang="en-US" sz="3200" dirty="0">
                <a:latin typeface="Calibri"/>
                <a:cs typeface="Calibri"/>
              </a:rPr>
              <a:t>From</a:t>
            </a:r>
            <a:r>
              <a:rPr lang="en-US" sz="3200" spc="-31" dirty="0">
                <a:latin typeface="Calibri"/>
                <a:cs typeface="Calibri"/>
              </a:rPr>
              <a:t> </a:t>
            </a:r>
            <a:r>
              <a:rPr lang="en-US" sz="3200" dirty="0">
                <a:latin typeface="Calibri"/>
                <a:cs typeface="Calibri"/>
              </a:rPr>
              <a:t>the</a:t>
            </a:r>
            <a:r>
              <a:rPr lang="en-US" sz="3200" spc="-26" dirty="0">
                <a:latin typeface="Calibri"/>
                <a:cs typeface="Calibri"/>
              </a:rPr>
              <a:t> </a:t>
            </a:r>
            <a:r>
              <a:rPr lang="en-US" sz="3200" dirty="0">
                <a:latin typeface="Calibri"/>
                <a:cs typeface="Calibri"/>
              </a:rPr>
              <a:t>ROI</a:t>
            </a:r>
            <a:r>
              <a:rPr lang="en-US" sz="3200" spc="-35" dirty="0">
                <a:latin typeface="Calibri"/>
                <a:cs typeface="Calibri"/>
              </a:rPr>
              <a:t> </a:t>
            </a:r>
            <a:r>
              <a:rPr lang="en-US" sz="3200" spc="-9" dirty="0">
                <a:latin typeface="Calibri"/>
                <a:cs typeface="Calibri"/>
              </a:rPr>
              <a:t>feature</a:t>
            </a:r>
            <a:r>
              <a:rPr lang="en-US" sz="3200" spc="-26" dirty="0">
                <a:latin typeface="Calibri"/>
                <a:cs typeface="Calibri"/>
              </a:rPr>
              <a:t> vector,</a:t>
            </a:r>
            <a:r>
              <a:rPr lang="en-US" sz="3200" spc="-35" dirty="0">
                <a:latin typeface="Calibri"/>
                <a:cs typeface="Calibri"/>
              </a:rPr>
              <a:t> </a:t>
            </a:r>
            <a:r>
              <a:rPr lang="en-US" sz="3200" dirty="0">
                <a:latin typeface="Calibri"/>
                <a:cs typeface="Calibri"/>
              </a:rPr>
              <a:t>we</a:t>
            </a:r>
            <a:r>
              <a:rPr lang="en-US" sz="3200" spc="-26" dirty="0">
                <a:latin typeface="Calibri"/>
                <a:cs typeface="Calibri"/>
              </a:rPr>
              <a:t> </a:t>
            </a:r>
            <a:r>
              <a:rPr lang="en-US" sz="3200" dirty="0">
                <a:latin typeface="Calibri"/>
                <a:cs typeface="Calibri"/>
              </a:rPr>
              <a:t>use</a:t>
            </a:r>
            <a:r>
              <a:rPr lang="en-US" sz="3200" spc="-18" dirty="0">
                <a:latin typeface="Calibri"/>
                <a:cs typeface="Calibri"/>
              </a:rPr>
              <a:t> </a:t>
            </a:r>
            <a:r>
              <a:rPr lang="en-US" sz="3200" dirty="0">
                <a:latin typeface="Calibri"/>
                <a:cs typeface="Calibri"/>
              </a:rPr>
              <a:t>a</a:t>
            </a:r>
            <a:r>
              <a:rPr lang="en-US" sz="3200" spc="-26" dirty="0">
                <a:latin typeface="Calibri"/>
                <a:cs typeface="Calibri"/>
              </a:rPr>
              <a:t> </a:t>
            </a:r>
            <a:r>
              <a:rPr lang="en-US" sz="3200" i="1" dirty="0" err="1">
                <a:solidFill>
                  <a:srgbClr val="FF0000"/>
                </a:solidFill>
                <a:latin typeface="Calibri"/>
                <a:cs typeface="Calibri"/>
              </a:rPr>
              <a:t>softmax</a:t>
            </a:r>
            <a:r>
              <a:rPr lang="en-US" sz="3200" i="1" spc="-44" dirty="0">
                <a:solidFill>
                  <a:srgbClr val="FF0000"/>
                </a:solidFill>
                <a:latin typeface="Calibri"/>
                <a:cs typeface="Calibri"/>
              </a:rPr>
              <a:t> </a:t>
            </a:r>
            <a:r>
              <a:rPr lang="en-US" sz="3200" i="1" dirty="0">
                <a:solidFill>
                  <a:srgbClr val="FF0000"/>
                </a:solidFill>
                <a:latin typeface="Calibri"/>
                <a:cs typeface="Calibri"/>
              </a:rPr>
              <a:t>layer</a:t>
            </a:r>
            <a:r>
              <a:rPr lang="en-US" sz="3200" i="1" spc="-22" dirty="0">
                <a:solidFill>
                  <a:srgbClr val="FF0000"/>
                </a:solidFill>
                <a:latin typeface="Calibri"/>
                <a:cs typeface="Calibri"/>
              </a:rPr>
              <a:t> </a:t>
            </a:r>
            <a:r>
              <a:rPr lang="en-US" sz="3200" dirty="0">
                <a:latin typeface="Calibri"/>
                <a:cs typeface="Calibri"/>
              </a:rPr>
              <a:t>to</a:t>
            </a:r>
            <a:r>
              <a:rPr lang="en-US" sz="3200" spc="-26" dirty="0">
                <a:latin typeface="Calibri"/>
                <a:cs typeface="Calibri"/>
              </a:rPr>
              <a:t> </a:t>
            </a:r>
            <a:r>
              <a:rPr lang="en-US" sz="3200" dirty="0">
                <a:latin typeface="Calibri"/>
                <a:cs typeface="Calibri"/>
              </a:rPr>
              <a:t>predict</a:t>
            </a:r>
            <a:r>
              <a:rPr lang="en-US" sz="3200" spc="-22" dirty="0">
                <a:latin typeface="Calibri"/>
                <a:cs typeface="Calibri"/>
              </a:rPr>
              <a:t> </a:t>
            </a:r>
            <a:r>
              <a:rPr lang="en-US" sz="3200" dirty="0">
                <a:latin typeface="Calibri"/>
                <a:cs typeface="Calibri"/>
              </a:rPr>
              <a:t>the</a:t>
            </a:r>
            <a:r>
              <a:rPr lang="en-US" sz="3200" spc="-18" dirty="0">
                <a:latin typeface="Calibri"/>
                <a:cs typeface="Calibri"/>
              </a:rPr>
              <a:t> </a:t>
            </a:r>
            <a:r>
              <a:rPr lang="en-US" sz="3200" dirty="0">
                <a:latin typeface="Calibri"/>
                <a:cs typeface="Calibri"/>
              </a:rPr>
              <a:t>class</a:t>
            </a:r>
            <a:r>
              <a:rPr lang="en-US" sz="3200" spc="-22" dirty="0">
                <a:latin typeface="Calibri"/>
                <a:cs typeface="Calibri"/>
              </a:rPr>
              <a:t> </a:t>
            </a:r>
            <a:r>
              <a:rPr lang="en-US" sz="3200" dirty="0">
                <a:latin typeface="Calibri"/>
                <a:cs typeface="Calibri"/>
              </a:rPr>
              <a:t>of</a:t>
            </a:r>
            <a:r>
              <a:rPr lang="en-US" sz="3200" spc="-26" dirty="0">
                <a:latin typeface="Calibri"/>
                <a:cs typeface="Calibri"/>
              </a:rPr>
              <a:t> </a:t>
            </a:r>
            <a:r>
              <a:rPr lang="en-US" sz="3200" spc="-22" dirty="0">
                <a:latin typeface="Calibri"/>
                <a:cs typeface="Calibri"/>
              </a:rPr>
              <a:t>the </a:t>
            </a:r>
            <a:r>
              <a:rPr lang="en-US" sz="3200" dirty="0">
                <a:latin typeface="Calibri"/>
                <a:cs typeface="Calibri"/>
              </a:rPr>
              <a:t>proposed</a:t>
            </a:r>
            <a:r>
              <a:rPr lang="en-US" sz="3200" spc="-31" dirty="0">
                <a:latin typeface="Calibri"/>
                <a:cs typeface="Calibri"/>
              </a:rPr>
              <a:t> </a:t>
            </a:r>
            <a:r>
              <a:rPr lang="en-US" sz="3200" dirty="0">
                <a:latin typeface="Calibri"/>
                <a:cs typeface="Calibri"/>
              </a:rPr>
              <a:t>region</a:t>
            </a:r>
            <a:r>
              <a:rPr lang="en-US" sz="3200" spc="-49" dirty="0">
                <a:latin typeface="Calibri"/>
                <a:cs typeface="Calibri"/>
              </a:rPr>
              <a:t> </a:t>
            </a:r>
            <a:r>
              <a:rPr lang="en-US" sz="3200" dirty="0">
                <a:latin typeface="Calibri"/>
                <a:cs typeface="Calibri"/>
              </a:rPr>
              <a:t>and</a:t>
            </a:r>
            <a:r>
              <a:rPr lang="en-US" sz="3200" spc="-18" dirty="0">
                <a:latin typeface="Calibri"/>
                <a:cs typeface="Calibri"/>
              </a:rPr>
              <a:t> </a:t>
            </a:r>
            <a:r>
              <a:rPr lang="en-US" sz="3200" dirty="0">
                <a:latin typeface="Calibri"/>
                <a:cs typeface="Calibri"/>
              </a:rPr>
              <a:t>also</a:t>
            </a:r>
            <a:r>
              <a:rPr lang="en-US" sz="3200" spc="-22" dirty="0">
                <a:latin typeface="Calibri"/>
                <a:cs typeface="Calibri"/>
              </a:rPr>
              <a:t> </a:t>
            </a:r>
            <a:r>
              <a:rPr lang="en-US" sz="3200" dirty="0">
                <a:latin typeface="Calibri"/>
                <a:cs typeface="Calibri"/>
              </a:rPr>
              <a:t>the</a:t>
            </a:r>
            <a:r>
              <a:rPr lang="en-US" sz="3200" spc="-26" dirty="0">
                <a:latin typeface="Calibri"/>
                <a:cs typeface="Calibri"/>
              </a:rPr>
              <a:t> </a:t>
            </a:r>
            <a:r>
              <a:rPr lang="en-US" sz="3200" i="1" dirty="0">
                <a:solidFill>
                  <a:srgbClr val="FF0000"/>
                </a:solidFill>
                <a:latin typeface="Calibri"/>
                <a:cs typeface="Calibri"/>
              </a:rPr>
              <a:t>offset</a:t>
            </a:r>
            <a:r>
              <a:rPr lang="en-US" sz="3200" i="1" spc="-40" dirty="0">
                <a:solidFill>
                  <a:srgbClr val="FF0000"/>
                </a:solidFill>
                <a:latin typeface="Calibri"/>
                <a:cs typeface="Calibri"/>
              </a:rPr>
              <a:t> </a:t>
            </a:r>
            <a:r>
              <a:rPr lang="en-US" sz="3200" i="1" dirty="0">
                <a:solidFill>
                  <a:srgbClr val="FF0000"/>
                </a:solidFill>
                <a:latin typeface="Calibri"/>
                <a:cs typeface="Calibri"/>
              </a:rPr>
              <a:t>values</a:t>
            </a:r>
            <a:r>
              <a:rPr lang="en-US" sz="3200" i="1" spc="-31" dirty="0">
                <a:solidFill>
                  <a:srgbClr val="FF0000"/>
                </a:solidFill>
                <a:latin typeface="Calibri"/>
                <a:cs typeface="Calibri"/>
              </a:rPr>
              <a:t> </a:t>
            </a:r>
            <a:r>
              <a:rPr lang="en-US" sz="3200" dirty="0">
                <a:latin typeface="Calibri"/>
                <a:cs typeface="Calibri"/>
              </a:rPr>
              <a:t>for</a:t>
            </a:r>
            <a:r>
              <a:rPr lang="en-US" sz="3200" spc="-40" dirty="0">
                <a:latin typeface="Calibri"/>
                <a:cs typeface="Calibri"/>
              </a:rPr>
              <a:t> </a:t>
            </a:r>
            <a:r>
              <a:rPr lang="en-US" sz="3200" dirty="0">
                <a:latin typeface="Calibri"/>
                <a:cs typeface="Calibri"/>
              </a:rPr>
              <a:t>the</a:t>
            </a:r>
            <a:r>
              <a:rPr lang="en-US" sz="3200" spc="-31" dirty="0">
                <a:latin typeface="Calibri"/>
                <a:cs typeface="Calibri"/>
              </a:rPr>
              <a:t> </a:t>
            </a:r>
            <a:r>
              <a:rPr lang="en-US" sz="3200" dirty="0">
                <a:latin typeface="Calibri"/>
                <a:cs typeface="Calibri"/>
              </a:rPr>
              <a:t>bounding</a:t>
            </a:r>
            <a:r>
              <a:rPr lang="en-US" sz="3200" spc="-18" dirty="0">
                <a:latin typeface="Calibri"/>
                <a:cs typeface="Calibri"/>
              </a:rPr>
              <a:t> box.</a:t>
            </a:r>
            <a:endParaRPr lang="en-US" sz="3200" dirty="0">
              <a:latin typeface="Calibri"/>
              <a:cs typeface="Calibri"/>
            </a:endParaRPr>
          </a:p>
          <a:p>
            <a:endParaRPr lang="en-US" sz="3200" dirty="0"/>
          </a:p>
        </p:txBody>
      </p:sp>
      <p:sp>
        <p:nvSpPr>
          <p:cNvPr id="17" name="object 17"/>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Fast</a:t>
            </a:r>
            <a:r>
              <a:rPr spc="35" dirty="0"/>
              <a:t> </a:t>
            </a:r>
            <a:r>
              <a:rPr dirty="0"/>
              <a:t>R-</a:t>
            </a:r>
            <a:r>
              <a:rPr spc="-22" dirty="0"/>
              <a:t>CNN</a:t>
            </a:r>
          </a:p>
        </p:txBody>
      </p:sp>
      <p:sp>
        <p:nvSpPr>
          <p:cNvPr id="2" name="Date Placeholder 1">
            <a:extLst>
              <a:ext uri="{FF2B5EF4-FFF2-40B4-BE49-F238E27FC236}">
                <a16:creationId xmlns:a16="http://schemas.microsoft.com/office/drawing/2014/main" id="{0B09BDD5-7C5F-49D6-24CE-42C74E420BB3}"/>
              </a:ext>
            </a:extLst>
          </p:cNvPr>
          <p:cNvSpPr>
            <a:spLocks noGrp="1"/>
          </p:cNvSpPr>
          <p:nvPr>
            <p:ph type="dt" sz="half" idx="10"/>
          </p:nvPr>
        </p:nvSpPr>
        <p:spPr/>
        <p:txBody>
          <a:bodyPr/>
          <a:lstStyle/>
          <a:p>
            <a:fld id="{27964AAF-1F9C-44E1-B860-70910D272F1D}" type="datetime1">
              <a:rPr lang="en-US" smtClean="0"/>
              <a:t>11/22/2025</a:t>
            </a:fld>
            <a:endParaRPr lang="en-US"/>
          </a:p>
        </p:txBody>
      </p:sp>
      <p:sp>
        <p:nvSpPr>
          <p:cNvPr id="3" name="Footer Placeholder 2">
            <a:extLst>
              <a:ext uri="{FF2B5EF4-FFF2-40B4-BE49-F238E27FC236}">
                <a16:creationId xmlns:a16="http://schemas.microsoft.com/office/drawing/2014/main" id="{2BD5DB83-AD62-B761-D61E-51736FC7E7CA}"/>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A21450B5-E783-51DF-D096-EF0ACC4FE8B7}"/>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074461-9C95-8DA9-9061-71DA0EBA2565}"/>
              </a:ext>
            </a:extLst>
          </p:cNvPr>
          <p:cNvSpPr>
            <a:spLocks noGrp="1"/>
          </p:cNvSpPr>
          <p:nvPr>
            <p:ph idx="1"/>
          </p:nvPr>
        </p:nvSpPr>
        <p:spPr/>
        <p:txBody>
          <a:bodyPr/>
          <a:lstStyle/>
          <a:p>
            <a:pPr marL="176502" marR="112625" indent="-165856">
              <a:lnSpc>
                <a:spcPct val="90300"/>
              </a:lnSpc>
              <a:spcBef>
                <a:spcPts val="697"/>
              </a:spcBef>
              <a:buFont typeface="Arial MT"/>
              <a:buChar char="•"/>
              <a:tabLst>
                <a:tab pos="177623" algn="l"/>
              </a:tabLst>
            </a:pPr>
            <a:r>
              <a:rPr lang="en-US" sz="2800" dirty="0">
                <a:latin typeface="Calibri"/>
                <a:cs typeface="Calibri"/>
              </a:rPr>
              <a:t>The</a:t>
            </a:r>
            <a:r>
              <a:rPr lang="en-US" sz="2800" spc="-35" dirty="0">
                <a:latin typeface="Calibri"/>
                <a:cs typeface="Calibri"/>
              </a:rPr>
              <a:t> </a:t>
            </a:r>
            <a:r>
              <a:rPr lang="en-US" sz="2800" dirty="0">
                <a:latin typeface="Calibri"/>
                <a:cs typeface="Calibri"/>
              </a:rPr>
              <a:t>reason</a:t>
            </a:r>
            <a:r>
              <a:rPr lang="en-US" sz="2800" spc="-31" dirty="0">
                <a:latin typeface="Calibri"/>
                <a:cs typeface="Calibri"/>
              </a:rPr>
              <a:t> </a:t>
            </a:r>
            <a:r>
              <a:rPr lang="en-US" sz="2800" dirty="0">
                <a:latin typeface="Calibri"/>
                <a:cs typeface="Calibri"/>
              </a:rPr>
              <a:t>Fast</a:t>
            </a:r>
            <a:r>
              <a:rPr lang="en-US" sz="2800" spc="-31" dirty="0">
                <a:latin typeface="Calibri"/>
                <a:cs typeface="Calibri"/>
              </a:rPr>
              <a:t> </a:t>
            </a:r>
            <a:r>
              <a:rPr lang="en-US" sz="2800" dirty="0">
                <a:latin typeface="Calibri"/>
                <a:cs typeface="Calibri"/>
              </a:rPr>
              <a:t>R-CNN</a:t>
            </a:r>
            <a:r>
              <a:rPr lang="en-US" sz="2800" spc="-26" dirty="0">
                <a:latin typeface="Calibri"/>
                <a:cs typeface="Calibri"/>
              </a:rPr>
              <a:t> </a:t>
            </a:r>
            <a:r>
              <a:rPr lang="en-US" sz="2800" dirty="0">
                <a:latin typeface="Calibri"/>
                <a:cs typeface="Calibri"/>
              </a:rPr>
              <a:t>is</a:t>
            </a:r>
            <a:r>
              <a:rPr lang="en-US" sz="2800" spc="-31" dirty="0">
                <a:latin typeface="Calibri"/>
                <a:cs typeface="Calibri"/>
              </a:rPr>
              <a:t> </a:t>
            </a:r>
            <a:r>
              <a:rPr lang="en-US" sz="2800" dirty="0">
                <a:latin typeface="Calibri"/>
                <a:cs typeface="Calibri"/>
              </a:rPr>
              <a:t>faster</a:t>
            </a:r>
            <a:r>
              <a:rPr lang="en-US" sz="2800" spc="-40" dirty="0">
                <a:latin typeface="Calibri"/>
                <a:cs typeface="Calibri"/>
              </a:rPr>
              <a:t> </a:t>
            </a:r>
            <a:r>
              <a:rPr lang="en-US" sz="2800" dirty="0">
                <a:latin typeface="Calibri"/>
                <a:cs typeface="Calibri"/>
              </a:rPr>
              <a:t>than</a:t>
            </a:r>
            <a:r>
              <a:rPr lang="en-US" sz="2800" spc="-31" dirty="0">
                <a:latin typeface="Calibri"/>
                <a:cs typeface="Calibri"/>
              </a:rPr>
              <a:t> </a:t>
            </a:r>
            <a:r>
              <a:rPr lang="en-US" sz="2800" dirty="0">
                <a:latin typeface="Calibri"/>
                <a:cs typeface="Calibri"/>
              </a:rPr>
              <a:t>R-CNN</a:t>
            </a:r>
            <a:r>
              <a:rPr lang="en-US" sz="2800" spc="-35" dirty="0">
                <a:latin typeface="Calibri"/>
                <a:cs typeface="Calibri"/>
              </a:rPr>
              <a:t> </a:t>
            </a:r>
            <a:r>
              <a:rPr lang="en-US" sz="2800" dirty="0">
                <a:latin typeface="Calibri"/>
                <a:cs typeface="Calibri"/>
              </a:rPr>
              <a:t>is</a:t>
            </a:r>
            <a:r>
              <a:rPr lang="en-US" sz="2800" spc="-22" dirty="0">
                <a:latin typeface="Calibri"/>
                <a:cs typeface="Calibri"/>
              </a:rPr>
              <a:t> </a:t>
            </a:r>
            <a:r>
              <a:rPr lang="en-US" sz="2800" dirty="0">
                <a:latin typeface="Calibri"/>
                <a:cs typeface="Calibri"/>
              </a:rPr>
              <a:t>because</a:t>
            </a:r>
            <a:r>
              <a:rPr lang="en-US" sz="2800" spc="-26" dirty="0">
                <a:latin typeface="Calibri"/>
                <a:cs typeface="Calibri"/>
              </a:rPr>
              <a:t> </a:t>
            </a:r>
            <a:r>
              <a:rPr lang="en-US" sz="2800" dirty="0">
                <a:latin typeface="Calibri"/>
                <a:cs typeface="Calibri"/>
              </a:rPr>
              <a:t>we</a:t>
            </a:r>
            <a:r>
              <a:rPr lang="en-US" sz="2800" spc="-35" dirty="0">
                <a:latin typeface="Calibri"/>
                <a:cs typeface="Calibri"/>
              </a:rPr>
              <a:t> </a:t>
            </a:r>
            <a:r>
              <a:rPr lang="en-US" sz="2800" dirty="0">
                <a:latin typeface="Calibri"/>
                <a:cs typeface="Calibri"/>
              </a:rPr>
              <a:t>do</a:t>
            </a:r>
            <a:r>
              <a:rPr lang="en-US" sz="2800" spc="-31" dirty="0">
                <a:latin typeface="Calibri"/>
                <a:cs typeface="Calibri"/>
              </a:rPr>
              <a:t> </a:t>
            </a:r>
            <a:r>
              <a:rPr lang="en-US" sz="2800" dirty="0">
                <a:latin typeface="Calibri"/>
                <a:cs typeface="Calibri"/>
              </a:rPr>
              <a:t>not</a:t>
            </a:r>
            <a:r>
              <a:rPr lang="en-US" sz="2800" spc="-22" dirty="0">
                <a:latin typeface="Calibri"/>
                <a:cs typeface="Calibri"/>
              </a:rPr>
              <a:t> </a:t>
            </a:r>
            <a:r>
              <a:rPr lang="en-US" sz="2800" dirty="0">
                <a:latin typeface="Calibri"/>
                <a:cs typeface="Calibri"/>
              </a:rPr>
              <a:t>have</a:t>
            </a:r>
            <a:r>
              <a:rPr lang="en-US" sz="2800" spc="-35" dirty="0">
                <a:latin typeface="Calibri"/>
                <a:cs typeface="Calibri"/>
              </a:rPr>
              <a:t> </a:t>
            </a:r>
            <a:r>
              <a:rPr lang="en-US" sz="2800" dirty="0">
                <a:latin typeface="Calibri"/>
                <a:cs typeface="Calibri"/>
              </a:rPr>
              <a:t>to</a:t>
            </a:r>
            <a:r>
              <a:rPr lang="en-US" sz="2800" spc="-35" dirty="0">
                <a:latin typeface="Calibri"/>
                <a:cs typeface="Calibri"/>
              </a:rPr>
              <a:t> </a:t>
            </a:r>
            <a:r>
              <a:rPr lang="en-US" sz="2800" spc="-18" dirty="0">
                <a:latin typeface="Calibri"/>
                <a:cs typeface="Calibri"/>
              </a:rPr>
              <a:t>feed 	</a:t>
            </a:r>
            <a:r>
              <a:rPr lang="en-US" sz="2800" dirty="0">
                <a:solidFill>
                  <a:srgbClr val="00B0F0"/>
                </a:solidFill>
                <a:latin typeface="Calibri"/>
                <a:cs typeface="Calibri"/>
              </a:rPr>
              <a:t>2000</a:t>
            </a:r>
            <a:r>
              <a:rPr lang="en-US" sz="2800" spc="-18" dirty="0">
                <a:solidFill>
                  <a:srgbClr val="00B0F0"/>
                </a:solidFill>
                <a:latin typeface="Calibri"/>
                <a:cs typeface="Calibri"/>
              </a:rPr>
              <a:t> </a:t>
            </a:r>
            <a:r>
              <a:rPr lang="en-US" sz="2800" dirty="0">
                <a:solidFill>
                  <a:srgbClr val="00B0F0"/>
                </a:solidFill>
                <a:latin typeface="Calibri"/>
                <a:cs typeface="Calibri"/>
              </a:rPr>
              <a:t>region</a:t>
            </a:r>
            <a:r>
              <a:rPr lang="en-US" sz="2800" spc="-49" dirty="0">
                <a:solidFill>
                  <a:srgbClr val="00B0F0"/>
                </a:solidFill>
                <a:latin typeface="Calibri"/>
                <a:cs typeface="Calibri"/>
              </a:rPr>
              <a:t> </a:t>
            </a:r>
            <a:r>
              <a:rPr lang="en-US" sz="2800" dirty="0">
                <a:solidFill>
                  <a:srgbClr val="00B0F0"/>
                </a:solidFill>
                <a:latin typeface="Calibri"/>
                <a:cs typeface="Calibri"/>
              </a:rPr>
              <a:t>proposals</a:t>
            </a:r>
            <a:r>
              <a:rPr lang="en-US" sz="2800" spc="-18" dirty="0">
                <a:solidFill>
                  <a:srgbClr val="00B0F0"/>
                </a:solidFill>
                <a:latin typeface="Calibri"/>
                <a:cs typeface="Calibri"/>
              </a:rPr>
              <a:t> </a:t>
            </a:r>
            <a:r>
              <a:rPr lang="en-US" sz="2800" dirty="0">
                <a:solidFill>
                  <a:srgbClr val="00B0F0"/>
                </a:solidFill>
                <a:latin typeface="Calibri"/>
                <a:cs typeface="Calibri"/>
              </a:rPr>
              <a:t>to</a:t>
            </a:r>
            <a:r>
              <a:rPr lang="en-US" sz="2800" spc="-31" dirty="0">
                <a:solidFill>
                  <a:srgbClr val="00B0F0"/>
                </a:solidFill>
                <a:latin typeface="Calibri"/>
                <a:cs typeface="Calibri"/>
              </a:rPr>
              <a:t> </a:t>
            </a:r>
            <a:r>
              <a:rPr lang="en-US" sz="2800" dirty="0">
                <a:solidFill>
                  <a:srgbClr val="00B0F0"/>
                </a:solidFill>
                <a:latin typeface="Calibri"/>
                <a:cs typeface="Calibri"/>
              </a:rPr>
              <a:t>the</a:t>
            </a:r>
            <a:r>
              <a:rPr lang="en-US" sz="2800" spc="-31" dirty="0">
                <a:solidFill>
                  <a:srgbClr val="00B0F0"/>
                </a:solidFill>
                <a:latin typeface="Calibri"/>
                <a:cs typeface="Calibri"/>
              </a:rPr>
              <a:t> </a:t>
            </a:r>
            <a:r>
              <a:rPr lang="en-US" sz="2800" spc="-9" dirty="0">
                <a:solidFill>
                  <a:srgbClr val="00B0F0"/>
                </a:solidFill>
                <a:latin typeface="Calibri"/>
                <a:cs typeface="Calibri"/>
              </a:rPr>
              <a:t>convolutional</a:t>
            </a:r>
            <a:r>
              <a:rPr lang="en-US" sz="2800" spc="-44" dirty="0">
                <a:solidFill>
                  <a:srgbClr val="00B0F0"/>
                </a:solidFill>
                <a:latin typeface="Calibri"/>
                <a:cs typeface="Calibri"/>
              </a:rPr>
              <a:t> </a:t>
            </a:r>
            <a:r>
              <a:rPr lang="en-US" sz="2800" dirty="0">
                <a:solidFill>
                  <a:srgbClr val="00B0F0"/>
                </a:solidFill>
                <a:latin typeface="Calibri"/>
                <a:cs typeface="Calibri"/>
              </a:rPr>
              <a:t>neural</a:t>
            </a:r>
            <a:r>
              <a:rPr lang="en-US" sz="2800" spc="-26" dirty="0">
                <a:solidFill>
                  <a:srgbClr val="00B0F0"/>
                </a:solidFill>
                <a:latin typeface="Calibri"/>
                <a:cs typeface="Calibri"/>
              </a:rPr>
              <a:t> </a:t>
            </a:r>
            <a:r>
              <a:rPr lang="en-US" sz="2800" dirty="0">
                <a:solidFill>
                  <a:srgbClr val="00B0F0"/>
                </a:solidFill>
                <a:latin typeface="Calibri"/>
                <a:cs typeface="Calibri"/>
              </a:rPr>
              <a:t>network</a:t>
            </a:r>
            <a:r>
              <a:rPr lang="en-US" sz="2800" spc="-49" dirty="0">
                <a:solidFill>
                  <a:srgbClr val="00B0F0"/>
                </a:solidFill>
                <a:latin typeface="Calibri"/>
                <a:cs typeface="Calibri"/>
              </a:rPr>
              <a:t> </a:t>
            </a:r>
            <a:r>
              <a:rPr lang="en-US" sz="2800" dirty="0">
                <a:solidFill>
                  <a:srgbClr val="00B0F0"/>
                </a:solidFill>
                <a:latin typeface="Calibri"/>
                <a:cs typeface="Calibri"/>
              </a:rPr>
              <a:t>every</a:t>
            </a:r>
            <a:r>
              <a:rPr lang="en-US" sz="2800" spc="-31" dirty="0">
                <a:solidFill>
                  <a:srgbClr val="00B0F0"/>
                </a:solidFill>
                <a:latin typeface="Calibri"/>
                <a:cs typeface="Calibri"/>
              </a:rPr>
              <a:t> </a:t>
            </a:r>
            <a:r>
              <a:rPr lang="en-US" sz="2800" dirty="0">
                <a:solidFill>
                  <a:srgbClr val="00B0F0"/>
                </a:solidFill>
                <a:latin typeface="Calibri"/>
                <a:cs typeface="Calibri"/>
              </a:rPr>
              <a:t>time</a:t>
            </a:r>
            <a:r>
              <a:rPr lang="en-US" sz="2800" dirty="0">
                <a:latin typeface="Calibri"/>
                <a:cs typeface="Calibri"/>
              </a:rPr>
              <a:t>.</a:t>
            </a:r>
            <a:r>
              <a:rPr lang="en-US" sz="2800" spc="-40" dirty="0">
                <a:latin typeface="Calibri"/>
                <a:cs typeface="Calibri"/>
              </a:rPr>
              <a:t> </a:t>
            </a:r>
          </a:p>
          <a:p>
            <a:pPr marL="576552" marR="112625" lvl="1" indent="-165856">
              <a:lnSpc>
                <a:spcPct val="90300"/>
              </a:lnSpc>
              <a:spcBef>
                <a:spcPts val="697"/>
              </a:spcBef>
              <a:buFont typeface="Arial MT"/>
              <a:buChar char="•"/>
              <a:tabLst>
                <a:tab pos="177623" algn="l"/>
              </a:tabLst>
            </a:pPr>
            <a:r>
              <a:rPr lang="en-US" sz="2800" spc="-9" dirty="0">
                <a:latin typeface="Calibri"/>
                <a:cs typeface="Calibri"/>
              </a:rPr>
              <a:t>Instead, </a:t>
            </a:r>
            <a:r>
              <a:rPr lang="en-US" sz="2800" dirty="0">
                <a:latin typeface="Calibri"/>
                <a:cs typeface="Calibri"/>
              </a:rPr>
              <a:t>the</a:t>
            </a:r>
            <a:r>
              <a:rPr lang="en-US" sz="2800" spc="-31" dirty="0">
                <a:latin typeface="Calibri"/>
                <a:cs typeface="Calibri"/>
              </a:rPr>
              <a:t> </a:t>
            </a:r>
            <a:r>
              <a:rPr lang="en-US" sz="2800" dirty="0">
                <a:latin typeface="Calibri"/>
                <a:cs typeface="Calibri"/>
              </a:rPr>
              <a:t>convolution</a:t>
            </a:r>
            <a:r>
              <a:rPr lang="en-US" sz="2800" spc="-49" dirty="0">
                <a:latin typeface="Calibri"/>
                <a:cs typeface="Calibri"/>
              </a:rPr>
              <a:t> </a:t>
            </a:r>
            <a:r>
              <a:rPr lang="en-US" sz="2800" dirty="0">
                <a:latin typeface="Calibri"/>
                <a:cs typeface="Calibri"/>
              </a:rPr>
              <a:t>operation</a:t>
            </a:r>
            <a:r>
              <a:rPr lang="en-US" sz="2800" spc="-31" dirty="0">
                <a:latin typeface="Calibri"/>
                <a:cs typeface="Calibri"/>
              </a:rPr>
              <a:t> </a:t>
            </a:r>
            <a:r>
              <a:rPr lang="en-US" sz="2800" dirty="0">
                <a:latin typeface="Calibri"/>
                <a:cs typeface="Calibri"/>
              </a:rPr>
              <a:t>is</a:t>
            </a:r>
            <a:r>
              <a:rPr lang="en-US" sz="2800" spc="-26" dirty="0">
                <a:latin typeface="Calibri"/>
                <a:cs typeface="Calibri"/>
              </a:rPr>
              <a:t> </a:t>
            </a:r>
            <a:r>
              <a:rPr lang="en-US" sz="2800" dirty="0">
                <a:latin typeface="Calibri"/>
                <a:cs typeface="Calibri"/>
              </a:rPr>
              <a:t>done</a:t>
            </a:r>
            <a:r>
              <a:rPr lang="en-US" sz="2800" spc="-31" dirty="0">
                <a:latin typeface="Calibri"/>
                <a:cs typeface="Calibri"/>
              </a:rPr>
              <a:t> </a:t>
            </a:r>
            <a:r>
              <a:rPr lang="en-US" sz="2800" dirty="0">
                <a:latin typeface="Calibri"/>
                <a:cs typeface="Calibri"/>
              </a:rPr>
              <a:t>only</a:t>
            </a:r>
            <a:r>
              <a:rPr lang="en-US" sz="2800" spc="-26" dirty="0">
                <a:latin typeface="Calibri"/>
                <a:cs typeface="Calibri"/>
              </a:rPr>
              <a:t> </a:t>
            </a:r>
            <a:r>
              <a:rPr lang="en-US" sz="2800" dirty="0">
                <a:latin typeface="Calibri"/>
                <a:cs typeface="Calibri"/>
              </a:rPr>
              <a:t>once</a:t>
            </a:r>
            <a:r>
              <a:rPr lang="en-US" sz="2800" spc="-40" dirty="0">
                <a:latin typeface="Calibri"/>
                <a:cs typeface="Calibri"/>
              </a:rPr>
              <a:t> </a:t>
            </a:r>
            <a:r>
              <a:rPr lang="en-US" sz="2800" dirty="0">
                <a:latin typeface="Calibri"/>
                <a:cs typeface="Calibri"/>
              </a:rPr>
              <a:t>per</a:t>
            </a:r>
            <a:r>
              <a:rPr lang="en-US" sz="2800" spc="-22" dirty="0">
                <a:latin typeface="Calibri"/>
                <a:cs typeface="Calibri"/>
              </a:rPr>
              <a:t> </a:t>
            </a:r>
            <a:r>
              <a:rPr lang="en-US" sz="2800" dirty="0">
                <a:latin typeface="Calibri"/>
                <a:cs typeface="Calibri"/>
              </a:rPr>
              <a:t>image</a:t>
            </a:r>
            <a:r>
              <a:rPr lang="en-US" sz="2800" spc="-44" dirty="0">
                <a:latin typeface="Calibri"/>
                <a:cs typeface="Calibri"/>
              </a:rPr>
              <a:t> </a:t>
            </a:r>
            <a:r>
              <a:rPr lang="en-US" sz="2800" dirty="0">
                <a:latin typeface="Calibri"/>
                <a:cs typeface="Calibri"/>
              </a:rPr>
              <a:t>and</a:t>
            </a:r>
            <a:r>
              <a:rPr lang="en-US" sz="2800" spc="-18" dirty="0">
                <a:latin typeface="Calibri"/>
                <a:cs typeface="Calibri"/>
              </a:rPr>
              <a:t> </a:t>
            </a:r>
            <a:r>
              <a:rPr lang="en-US" sz="2800" dirty="0">
                <a:latin typeface="Calibri"/>
                <a:cs typeface="Calibri"/>
              </a:rPr>
              <a:t>a</a:t>
            </a:r>
            <a:r>
              <a:rPr lang="en-US" sz="2800" spc="-26" dirty="0">
                <a:latin typeface="Calibri"/>
                <a:cs typeface="Calibri"/>
              </a:rPr>
              <a:t> </a:t>
            </a:r>
            <a:r>
              <a:rPr lang="en-US" sz="2800" spc="-9" dirty="0">
                <a:latin typeface="Calibri"/>
                <a:cs typeface="Calibri"/>
              </a:rPr>
              <a:t>feature</a:t>
            </a:r>
            <a:r>
              <a:rPr lang="en-US" sz="2800" spc="-26" dirty="0">
                <a:latin typeface="Calibri"/>
                <a:cs typeface="Calibri"/>
              </a:rPr>
              <a:t> </a:t>
            </a:r>
            <a:r>
              <a:rPr lang="en-US" sz="2800" dirty="0">
                <a:latin typeface="Calibri"/>
                <a:cs typeface="Calibri"/>
              </a:rPr>
              <a:t>map</a:t>
            </a:r>
            <a:r>
              <a:rPr lang="en-US" sz="2800" spc="-26" dirty="0">
                <a:latin typeface="Calibri"/>
                <a:cs typeface="Calibri"/>
              </a:rPr>
              <a:t> </a:t>
            </a:r>
            <a:r>
              <a:rPr lang="en-US" sz="2800" spc="-22" dirty="0">
                <a:latin typeface="Calibri"/>
                <a:cs typeface="Calibri"/>
              </a:rPr>
              <a:t>is </a:t>
            </a:r>
            <a:r>
              <a:rPr lang="en-US" sz="2800" spc="-9" dirty="0">
                <a:latin typeface="Calibri"/>
                <a:cs typeface="Calibri"/>
              </a:rPr>
              <a:t>generated</a:t>
            </a:r>
            <a:r>
              <a:rPr lang="en-US" sz="2800" spc="-62" dirty="0">
                <a:latin typeface="Calibri"/>
                <a:cs typeface="Calibri"/>
              </a:rPr>
              <a:t> </a:t>
            </a:r>
            <a:r>
              <a:rPr lang="en-US" sz="2800" dirty="0">
                <a:latin typeface="Calibri"/>
                <a:cs typeface="Calibri"/>
              </a:rPr>
              <a:t>from</a:t>
            </a:r>
            <a:r>
              <a:rPr lang="en-US" sz="2800" spc="-49" dirty="0">
                <a:latin typeface="Calibri"/>
                <a:cs typeface="Calibri"/>
              </a:rPr>
              <a:t> </a:t>
            </a:r>
            <a:r>
              <a:rPr lang="en-US" sz="2800" spc="-22" dirty="0">
                <a:latin typeface="Calibri"/>
                <a:cs typeface="Calibri"/>
              </a:rPr>
              <a:t>it.</a:t>
            </a:r>
            <a:endParaRPr lang="en-US" sz="2800" dirty="0">
              <a:latin typeface="Calibri"/>
              <a:cs typeface="Calibri"/>
            </a:endParaRPr>
          </a:p>
          <a:p>
            <a:endParaRPr lang="en-US" dirty="0"/>
          </a:p>
        </p:txBody>
      </p:sp>
      <p:sp>
        <p:nvSpPr>
          <p:cNvPr id="6" name="Title 5">
            <a:extLst>
              <a:ext uri="{FF2B5EF4-FFF2-40B4-BE49-F238E27FC236}">
                <a16:creationId xmlns:a16="http://schemas.microsoft.com/office/drawing/2014/main" id="{84F0C3B6-7122-3441-4B8B-47720A8BC769}"/>
              </a:ext>
            </a:extLst>
          </p:cNvPr>
          <p:cNvSpPr>
            <a:spLocks noGrp="1"/>
          </p:cNvSpPr>
          <p:nvPr>
            <p:ph type="title"/>
          </p:nvPr>
        </p:nvSpPr>
        <p:spPr/>
        <p:txBody>
          <a:bodyPr/>
          <a:lstStyle/>
          <a:p>
            <a:r>
              <a:rPr lang="en-US" dirty="0"/>
              <a:t>Fast</a:t>
            </a:r>
            <a:r>
              <a:rPr lang="en-US" spc="35" dirty="0"/>
              <a:t> </a:t>
            </a:r>
            <a:r>
              <a:rPr lang="en-US" dirty="0"/>
              <a:t>R-</a:t>
            </a:r>
            <a:r>
              <a:rPr lang="en-US" spc="-22" dirty="0"/>
              <a:t>CNN</a:t>
            </a:r>
            <a:endParaRPr lang="en-US" dirty="0"/>
          </a:p>
        </p:txBody>
      </p:sp>
      <p:sp>
        <p:nvSpPr>
          <p:cNvPr id="3" name="Date Placeholder 2">
            <a:extLst>
              <a:ext uri="{FF2B5EF4-FFF2-40B4-BE49-F238E27FC236}">
                <a16:creationId xmlns:a16="http://schemas.microsoft.com/office/drawing/2014/main" id="{95BEDE44-843C-61B4-EBC7-F8247022D30A}"/>
              </a:ext>
            </a:extLst>
          </p:cNvPr>
          <p:cNvSpPr>
            <a:spLocks noGrp="1"/>
          </p:cNvSpPr>
          <p:nvPr>
            <p:ph type="dt" sz="half" idx="10"/>
          </p:nvPr>
        </p:nvSpPr>
        <p:spPr/>
        <p:txBody>
          <a:bodyPr/>
          <a:lstStyle/>
          <a:p>
            <a:fld id="{1E400222-E06A-4724-BAB7-53D0F219312F}" type="datetime1">
              <a:rPr lang="en-US" smtClean="0"/>
              <a:t>11/22/2025</a:t>
            </a:fld>
            <a:endParaRPr lang="en-US"/>
          </a:p>
        </p:txBody>
      </p:sp>
      <p:sp>
        <p:nvSpPr>
          <p:cNvPr id="4" name="Footer Placeholder 3">
            <a:extLst>
              <a:ext uri="{FF2B5EF4-FFF2-40B4-BE49-F238E27FC236}">
                <a16:creationId xmlns:a16="http://schemas.microsoft.com/office/drawing/2014/main" id="{156EB5A1-C7B8-4DCF-1D83-DEBCF708F209}"/>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198F6FA8-0F93-6559-EC72-F641C360C7EC}"/>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24642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52600" y="1524000"/>
            <a:ext cx="7568453" cy="4953000"/>
            <a:chOff x="1329973" y="1786127"/>
            <a:chExt cx="7310120" cy="4598035"/>
          </a:xfrm>
        </p:grpSpPr>
        <p:pic>
          <p:nvPicPr>
            <p:cNvPr id="3" name="object 3"/>
            <p:cNvPicPr/>
            <p:nvPr/>
          </p:nvPicPr>
          <p:blipFill>
            <a:blip r:embed="rId4" cstate="print"/>
            <a:stretch>
              <a:fillRect/>
            </a:stretch>
          </p:blipFill>
          <p:spPr>
            <a:xfrm>
              <a:off x="1329973" y="1786127"/>
              <a:ext cx="7309692" cy="4597480"/>
            </a:xfrm>
            <a:prstGeom prst="rect">
              <a:avLst/>
            </a:prstGeom>
          </p:spPr>
        </p:pic>
        <p:sp>
          <p:nvSpPr>
            <p:cNvPr id="4" name="object 4"/>
            <p:cNvSpPr/>
            <p:nvPr/>
          </p:nvSpPr>
          <p:spPr>
            <a:xfrm>
              <a:off x="3340608" y="1914156"/>
              <a:ext cx="779145" cy="231775"/>
            </a:xfrm>
            <a:custGeom>
              <a:avLst/>
              <a:gdLst/>
              <a:ahLst/>
              <a:cxnLst/>
              <a:rect l="l" t="t" r="r" b="b"/>
              <a:pathLst>
                <a:path w="779145" h="231775">
                  <a:moveTo>
                    <a:pt x="778764" y="33528"/>
                  </a:moveTo>
                  <a:lnTo>
                    <a:pt x="752856" y="3048"/>
                  </a:lnTo>
                  <a:lnTo>
                    <a:pt x="737616" y="0"/>
                  </a:lnTo>
                  <a:lnTo>
                    <a:pt x="41148" y="0"/>
                  </a:lnTo>
                  <a:lnTo>
                    <a:pt x="7620" y="18288"/>
                  </a:lnTo>
                  <a:lnTo>
                    <a:pt x="0" y="33528"/>
                  </a:lnTo>
                  <a:lnTo>
                    <a:pt x="0" y="198120"/>
                  </a:lnTo>
                  <a:lnTo>
                    <a:pt x="3048" y="205740"/>
                  </a:lnTo>
                  <a:lnTo>
                    <a:pt x="7620" y="213360"/>
                  </a:lnTo>
                  <a:lnTo>
                    <a:pt x="10668" y="217424"/>
                  </a:lnTo>
                  <a:lnTo>
                    <a:pt x="12192" y="219456"/>
                  </a:lnTo>
                  <a:lnTo>
                    <a:pt x="18288" y="224028"/>
                  </a:lnTo>
                  <a:lnTo>
                    <a:pt x="25908" y="228600"/>
                  </a:lnTo>
                  <a:lnTo>
                    <a:pt x="28956" y="229209"/>
                  </a:lnTo>
                  <a:lnTo>
                    <a:pt x="36576" y="230733"/>
                  </a:lnTo>
                  <a:lnTo>
                    <a:pt x="41148" y="231648"/>
                  </a:lnTo>
                  <a:lnTo>
                    <a:pt x="737616" y="231648"/>
                  </a:lnTo>
                  <a:lnTo>
                    <a:pt x="742188" y="230733"/>
                  </a:lnTo>
                  <a:lnTo>
                    <a:pt x="749808" y="229209"/>
                  </a:lnTo>
                  <a:lnTo>
                    <a:pt x="752856" y="228600"/>
                  </a:lnTo>
                  <a:lnTo>
                    <a:pt x="760476" y="224028"/>
                  </a:lnTo>
                  <a:lnTo>
                    <a:pt x="766572" y="219456"/>
                  </a:lnTo>
                  <a:lnTo>
                    <a:pt x="768096" y="217424"/>
                  </a:lnTo>
                  <a:lnTo>
                    <a:pt x="771144" y="213360"/>
                  </a:lnTo>
                  <a:lnTo>
                    <a:pt x="775716" y="205740"/>
                  </a:lnTo>
                  <a:lnTo>
                    <a:pt x="778764" y="198120"/>
                  </a:lnTo>
                  <a:lnTo>
                    <a:pt x="778764" y="33528"/>
                  </a:lnTo>
                  <a:close/>
                </a:path>
              </a:pathLst>
            </a:custGeom>
            <a:solidFill>
              <a:srgbClr val="FFFFFF"/>
            </a:solidFill>
          </p:spPr>
          <p:txBody>
            <a:bodyPr wrap="square" lIns="0" tIns="0" rIns="0" bIns="0" rtlCol="0"/>
            <a:lstStyle/>
            <a:p>
              <a:endParaRPr sz="1588"/>
            </a:p>
          </p:txBody>
        </p:sp>
      </p:grpSp>
      <p:sp>
        <p:nvSpPr>
          <p:cNvPr id="8" name="object 8"/>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Fast</a:t>
            </a:r>
            <a:r>
              <a:rPr spc="35" dirty="0"/>
              <a:t> </a:t>
            </a:r>
            <a:r>
              <a:rPr dirty="0"/>
              <a:t>R-</a:t>
            </a:r>
            <a:r>
              <a:rPr spc="-22" dirty="0"/>
              <a:t>CNN</a:t>
            </a:r>
          </a:p>
        </p:txBody>
      </p:sp>
      <p:sp>
        <p:nvSpPr>
          <p:cNvPr id="5" name="Date Placeholder 4">
            <a:extLst>
              <a:ext uri="{FF2B5EF4-FFF2-40B4-BE49-F238E27FC236}">
                <a16:creationId xmlns:a16="http://schemas.microsoft.com/office/drawing/2014/main" id="{C41E3635-418D-2C46-1F63-263FD19D909B}"/>
              </a:ext>
            </a:extLst>
          </p:cNvPr>
          <p:cNvSpPr>
            <a:spLocks noGrp="1"/>
          </p:cNvSpPr>
          <p:nvPr>
            <p:ph type="dt" sz="half" idx="10"/>
          </p:nvPr>
        </p:nvSpPr>
        <p:spPr/>
        <p:txBody>
          <a:bodyPr/>
          <a:lstStyle/>
          <a:p>
            <a:fld id="{5D6D50EB-B5AC-482C-A2AE-8CAF08F81AD8}" type="datetime1">
              <a:rPr lang="en-US" smtClean="0"/>
              <a:t>11/22/2025</a:t>
            </a:fld>
            <a:endParaRPr lang="en-US"/>
          </a:p>
        </p:txBody>
      </p:sp>
      <p:sp>
        <p:nvSpPr>
          <p:cNvPr id="6" name="Footer Placeholder 5">
            <a:extLst>
              <a:ext uri="{FF2B5EF4-FFF2-40B4-BE49-F238E27FC236}">
                <a16:creationId xmlns:a16="http://schemas.microsoft.com/office/drawing/2014/main" id="{5E6C6352-3118-4196-A903-B0B1D4901CDA}"/>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7" name="Slide Number Placeholder 6">
            <a:extLst>
              <a:ext uri="{FF2B5EF4-FFF2-40B4-BE49-F238E27FC236}">
                <a16:creationId xmlns:a16="http://schemas.microsoft.com/office/drawing/2014/main" id="{A8ED6E33-0CCE-19ED-BE8F-318FAD2BB131}"/>
              </a:ext>
            </a:extLst>
          </p:cNvPr>
          <p:cNvSpPr>
            <a:spLocks noGrp="1"/>
          </p:cNvSpPr>
          <p:nvPr>
            <p:ph type="sldNum" sz="quarter" idx="12"/>
          </p:nvPr>
        </p:nvSpPr>
        <p:spPr/>
        <p:txBody>
          <a:bodyPr/>
          <a:lstStyle/>
          <a:p>
            <a:fld id="{B6F15528-21DE-4FAA-801E-634DDDAF4B2B}" type="slidenum">
              <a:rPr lang="en-US" smtClean="0"/>
              <a:pPr/>
              <a:t>36</a:t>
            </a:fld>
            <a:endParaRPr lang="en-US"/>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DA9B33D-8757-7AB1-D4F8-31363019833D}"/>
                  </a:ext>
                </a:extLst>
              </p14:cNvPr>
              <p14:cNvContentPartPr/>
              <p14:nvPr/>
            </p14:nvContentPartPr>
            <p14:xfrm>
              <a:off x="367200" y="6595920"/>
              <a:ext cx="78840" cy="87480"/>
            </p14:xfrm>
          </p:contentPart>
        </mc:Choice>
        <mc:Fallback xmlns="">
          <p:pic>
            <p:nvPicPr>
              <p:cNvPr id="10" name="Ink 9">
                <a:extLst>
                  <a:ext uri="{FF2B5EF4-FFF2-40B4-BE49-F238E27FC236}">
                    <a16:creationId xmlns:a16="http://schemas.microsoft.com/office/drawing/2014/main" id="{5DA9B33D-8757-7AB1-D4F8-31363019833D}"/>
                  </a:ext>
                </a:extLst>
              </p:cNvPr>
              <p:cNvPicPr/>
              <p:nvPr/>
            </p:nvPicPr>
            <p:blipFill>
              <a:blip r:embed="rId6"/>
              <a:stretch>
                <a:fillRect/>
              </a:stretch>
            </p:blipFill>
            <p:spPr>
              <a:xfrm>
                <a:off x="357840" y="6586560"/>
                <a:ext cx="97560" cy="106200"/>
              </a:xfrm>
              <a:prstGeom prst="rect">
                <a:avLst/>
              </a:prstGeom>
            </p:spPr>
          </p:pic>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2" name="Ink 11">
                <a:extLst>
                  <a:ext uri="{FF2B5EF4-FFF2-40B4-BE49-F238E27FC236}">
                    <a16:creationId xmlns:a16="http://schemas.microsoft.com/office/drawing/2014/main" id="{98859696-2561-95F4-9AE3-7163CD7484D2}"/>
                  </a:ext>
                </a:extLst>
              </p14:cNvPr>
              <p14:cNvContentPartPr/>
              <p14:nvPr>
                <p:extLst>
                  <p:ext uri="{42D2F446-02D8-4167-A562-619A0277C38B}">
                    <p15:isNarration xmlns:p15="http://schemas.microsoft.com/office/powerpoint/2012/main" val="1"/>
                  </p:ext>
                </p:extLst>
              </p14:nvPr>
            </p14:nvContentPartPr>
            <p14:xfrm>
              <a:off x="2796840" y="1494000"/>
              <a:ext cx="5375160" cy="4735440"/>
            </p14:xfrm>
          </p:contentPart>
        </mc:Choice>
        <mc:Fallback xmlns="">
          <p:pic>
            <p:nvPicPr>
              <p:cNvPr id="12" name="Ink 11">
                <a:extLst>
                  <a:ext uri="{FF2B5EF4-FFF2-40B4-BE49-F238E27FC236}">
                    <a16:creationId xmlns:a16="http://schemas.microsoft.com/office/drawing/2014/main" id="{98859696-2561-95F4-9AE3-7163CD7484D2}"/>
                  </a:ext>
                </a:extLst>
              </p:cNvPr>
              <p:cNvPicPr>
                <a:picLocks noGrp="1" noRot="1" noChangeAspect="1" noMove="1" noResize="1" noEditPoints="1" noAdjustHandles="1" noChangeArrowheads="1" noChangeShapeType="1"/>
              </p:cNvPicPr>
              <p:nvPr/>
            </p:nvPicPr>
            <p:blipFill>
              <a:blip r:embed="rId8"/>
              <a:stretch>
                <a:fillRect/>
              </a:stretch>
            </p:blipFill>
            <p:spPr>
              <a:xfrm>
                <a:off x="2787480" y="1484640"/>
                <a:ext cx="5393880" cy="4754160"/>
              </a:xfrm>
              <a:prstGeom prst="rect">
                <a:avLst/>
              </a:prstGeom>
            </p:spPr>
          </p:pic>
        </mc:Fallback>
      </mc:AlternateContent>
      <p:pic>
        <p:nvPicPr>
          <p:cNvPr id="13" name="Audio 12">
            <a:hlinkClick r:id="" action="ppaction://media"/>
            <a:extLst>
              <a:ext uri="{FF2B5EF4-FFF2-40B4-BE49-F238E27FC236}">
                <a16:creationId xmlns:a16="http://schemas.microsoft.com/office/drawing/2014/main" id="{FDBA3061-38C1-FE42-3760-249155F10F5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0951"/>
    </mc:Choice>
    <mc:Fallback xmlns="">
      <p:transition spd="slow" advTm="70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AE1F79AA-C2FD-FD29-B1B2-78E2BFBE6A03}"/>
              </a:ext>
            </a:extLst>
          </p:cNvPr>
          <p:cNvSpPr>
            <a:spLocks noGrp="1"/>
          </p:cNvSpPr>
          <p:nvPr>
            <p:ph idx="1"/>
          </p:nvPr>
        </p:nvSpPr>
        <p:spPr/>
        <p:txBody>
          <a:bodyPr>
            <a:normAutofit/>
          </a:bodyPr>
          <a:lstStyle/>
          <a:p>
            <a:pPr marL="177623" marR="277921" indent="-166977">
              <a:spcBef>
                <a:spcPts val="410"/>
              </a:spcBef>
              <a:buFont typeface="Arial MT"/>
              <a:buChar char="•"/>
              <a:tabLst>
                <a:tab pos="177623" algn="l"/>
              </a:tabLst>
            </a:pPr>
            <a:r>
              <a:rPr lang="en-US" sz="3600" dirty="0">
                <a:latin typeface="Calibri"/>
                <a:cs typeface="Calibri"/>
              </a:rPr>
              <a:t>Fast</a:t>
            </a:r>
            <a:r>
              <a:rPr lang="en-US" sz="3600" spc="26" dirty="0">
                <a:latin typeface="Calibri"/>
                <a:cs typeface="Calibri"/>
              </a:rPr>
              <a:t> </a:t>
            </a:r>
            <a:r>
              <a:rPr lang="en-US" sz="3600" dirty="0">
                <a:latin typeface="Calibri"/>
                <a:cs typeface="Calibri"/>
              </a:rPr>
              <a:t>RCNN</a:t>
            </a:r>
            <a:r>
              <a:rPr lang="en-US" sz="3600" spc="40" dirty="0">
                <a:latin typeface="Calibri"/>
                <a:cs typeface="Calibri"/>
              </a:rPr>
              <a:t> </a:t>
            </a:r>
            <a:r>
              <a:rPr lang="en-US" sz="3600" dirty="0">
                <a:latin typeface="Calibri"/>
                <a:cs typeface="Calibri"/>
              </a:rPr>
              <a:t>method</a:t>
            </a:r>
            <a:r>
              <a:rPr lang="en-US" sz="3600" spc="26" dirty="0">
                <a:latin typeface="Calibri"/>
                <a:cs typeface="Calibri"/>
              </a:rPr>
              <a:t> </a:t>
            </a:r>
            <a:r>
              <a:rPr lang="en-US" sz="3600" dirty="0">
                <a:latin typeface="Calibri"/>
                <a:cs typeface="Calibri"/>
              </a:rPr>
              <a:t>receives</a:t>
            </a:r>
            <a:r>
              <a:rPr lang="en-US" sz="3600" spc="35" dirty="0">
                <a:latin typeface="Calibri"/>
                <a:cs typeface="Calibri"/>
              </a:rPr>
              <a:t> </a:t>
            </a:r>
            <a:r>
              <a:rPr lang="en-US" sz="3600" dirty="0">
                <a:solidFill>
                  <a:srgbClr val="00B0F0"/>
                </a:solidFill>
                <a:latin typeface="Calibri"/>
                <a:cs typeface="Calibri"/>
              </a:rPr>
              <a:t>region</a:t>
            </a:r>
            <a:r>
              <a:rPr lang="en-US" sz="3600" spc="31" dirty="0">
                <a:solidFill>
                  <a:srgbClr val="00B0F0"/>
                </a:solidFill>
                <a:latin typeface="Calibri"/>
                <a:cs typeface="Calibri"/>
              </a:rPr>
              <a:t> </a:t>
            </a:r>
            <a:r>
              <a:rPr lang="en-US" sz="3600" dirty="0">
                <a:solidFill>
                  <a:srgbClr val="00B0F0"/>
                </a:solidFill>
                <a:latin typeface="Calibri"/>
                <a:cs typeface="Calibri"/>
              </a:rPr>
              <a:t>proposals</a:t>
            </a:r>
            <a:r>
              <a:rPr lang="en-US" sz="3600" spc="31" dirty="0">
                <a:solidFill>
                  <a:srgbClr val="00B0F0"/>
                </a:solidFill>
                <a:latin typeface="Calibri"/>
                <a:cs typeface="Calibri"/>
              </a:rPr>
              <a:t> </a:t>
            </a:r>
            <a:r>
              <a:rPr lang="en-US" sz="3600" dirty="0">
                <a:solidFill>
                  <a:srgbClr val="00B0F0"/>
                </a:solidFill>
                <a:latin typeface="Calibri"/>
                <a:cs typeface="Calibri"/>
              </a:rPr>
              <a:t>from</a:t>
            </a:r>
            <a:r>
              <a:rPr lang="en-US" sz="3600" spc="31" dirty="0">
                <a:solidFill>
                  <a:srgbClr val="00B0F0"/>
                </a:solidFill>
                <a:latin typeface="Calibri"/>
                <a:cs typeface="Calibri"/>
              </a:rPr>
              <a:t> </a:t>
            </a:r>
            <a:r>
              <a:rPr lang="en-US" sz="3600" dirty="0">
                <a:solidFill>
                  <a:srgbClr val="00B0F0"/>
                </a:solidFill>
                <a:latin typeface="Calibri"/>
                <a:cs typeface="Calibri"/>
              </a:rPr>
              <a:t>some</a:t>
            </a:r>
            <a:r>
              <a:rPr lang="en-US" sz="3600" spc="18" dirty="0">
                <a:solidFill>
                  <a:srgbClr val="00B0F0"/>
                </a:solidFill>
                <a:latin typeface="Calibri"/>
                <a:cs typeface="Calibri"/>
              </a:rPr>
              <a:t> </a:t>
            </a:r>
            <a:r>
              <a:rPr lang="en-US" sz="3600" spc="-9" dirty="0">
                <a:solidFill>
                  <a:srgbClr val="00B0F0"/>
                </a:solidFill>
                <a:latin typeface="Calibri"/>
                <a:cs typeface="Calibri"/>
              </a:rPr>
              <a:t>external </a:t>
            </a:r>
            <a:r>
              <a:rPr lang="en-US" sz="3600" dirty="0">
                <a:solidFill>
                  <a:srgbClr val="00B0F0"/>
                </a:solidFill>
                <a:latin typeface="Calibri"/>
                <a:cs typeface="Calibri"/>
              </a:rPr>
              <a:t>system</a:t>
            </a:r>
            <a:r>
              <a:rPr lang="en-US" sz="3600" spc="9" dirty="0">
                <a:solidFill>
                  <a:srgbClr val="00B0F0"/>
                </a:solidFill>
                <a:latin typeface="Calibri"/>
                <a:cs typeface="Calibri"/>
              </a:rPr>
              <a:t> </a:t>
            </a:r>
            <a:r>
              <a:rPr lang="en-US" sz="3600" dirty="0">
                <a:solidFill>
                  <a:srgbClr val="00B0F0"/>
                </a:solidFill>
                <a:latin typeface="Calibri"/>
                <a:cs typeface="Calibri"/>
              </a:rPr>
              <a:t>(Selective</a:t>
            </a:r>
            <a:r>
              <a:rPr lang="en-US" sz="3600" spc="40" dirty="0">
                <a:solidFill>
                  <a:srgbClr val="00B0F0"/>
                </a:solidFill>
                <a:latin typeface="Calibri"/>
                <a:cs typeface="Calibri"/>
              </a:rPr>
              <a:t> </a:t>
            </a:r>
            <a:r>
              <a:rPr lang="en-US" sz="3600" spc="-9" dirty="0">
                <a:solidFill>
                  <a:srgbClr val="00B0F0"/>
                </a:solidFill>
                <a:latin typeface="Calibri"/>
                <a:cs typeface="Calibri"/>
              </a:rPr>
              <a:t>search)</a:t>
            </a:r>
            <a:endParaRPr lang="en-US" sz="3600" dirty="0">
              <a:solidFill>
                <a:srgbClr val="00B0F0"/>
              </a:solidFill>
              <a:latin typeface="Calibri"/>
              <a:cs typeface="Calibri"/>
            </a:endParaRPr>
          </a:p>
          <a:p>
            <a:pPr marL="177623" marR="4483" indent="-166977">
              <a:spcBef>
                <a:spcPts val="723"/>
              </a:spcBef>
              <a:buFont typeface="Arial MT"/>
              <a:buChar char="•"/>
              <a:tabLst>
                <a:tab pos="177623" algn="l"/>
              </a:tabLst>
            </a:pPr>
            <a:r>
              <a:rPr lang="en-US" sz="3600" dirty="0">
                <a:latin typeface="Calibri"/>
                <a:cs typeface="Calibri"/>
              </a:rPr>
              <a:t>These</a:t>
            </a:r>
            <a:r>
              <a:rPr lang="en-US" sz="3600" spc="22" dirty="0">
                <a:latin typeface="Calibri"/>
                <a:cs typeface="Calibri"/>
              </a:rPr>
              <a:t> </a:t>
            </a:r>
            <a:r>
              <a:rPr lang="en-US" sz="3600" dirty="0">
                <a:latin typeface="Calibri"/>
                <a:cs typeface="Calibri"/>
              </a:rPr>
              <a:t>proposals</a:t>
            </a:r>
            <a:r>
              <a:rPr lang="en-US" sz="3600" spc="31" dirty="0">
                <a:latin typeface="Calibri"/>
                <a:cs typeface="Calibri"/>
              </a:rPr>
              <a:t> </a:t>
            </a:r>
            <a:r>
              <a:rPr lang="en-US" sz="3600" dirty="0">
                <a:latin typeface="Calibri"/>
                <a:cs typeface="Calibri"/>
              </a:rPr>
              <a:t>will</a:t>
            </a:r>
            <a:r>
              <a:rPr lang="en-US" sz="3600" spc="35" dirty="0">
                <a:latin typeface="Calibri"/>
                <a:cs typeface="Calibri"/>
              </a:rPr>
              <a:t> </a:t>
            </a:r>
            <a:r>
              <a:rPr lang="en-US" sz="3600" dirty="0">
                <a:latin typeface="Calibri"/>
                <a:cs typeface="Calibri"/>
              </a:rPr>
              <a:t>be</a:t>
            </a:r>
            <a:r>
              <a:rPr lang="en-US" sz="3600" spc="13" dirty="0">
                <a:latin typeface="Calibri"/>
                <a:cs typeface="Calibri"/>
              </a:rPr>
              <a:t> </a:t>
            </a:r>
            <a:r>
              <a:rPr lang="en-US" sz="3600" dirty="0">
                <a:latin typeface="Calibri"/>
                <a:cs typeface="Calibri"/>
              </a:rPr>
              <a:t>sent</a:t>
            </a:r>
            <a:r>
              <a:rPr lang="en-US" sz="3600" spc="26" dirty="0">
                <a:latin typeface="Calibri"/>
                <a:cs typeface="Calibri"/>
              </a:rPr>
              <a:t> </a:t>
            </a:r>
            <a:r>
              <a:rPr lang="en-US" sz="3600" dirty="0">
                <a:latin typeface="Calibri"/>
                <a:cs typeface="Calibri"/>
              </a:rPr>
              <a:t>to</a:t>
            </a:r>
            <a:r>
              <a:rPr lang="en-US" sz="3600" spc="4" dirty="0">
                <a:latin typeface="Calibri"/>
                <a:cs typeface="Calibri"/>
              </a:rPr>
              <a:t> </a:t>
            </a:r>
            <a:r>
              <a:rPr lang="en-US" sz="3600" dirty="0">
                <a:latin typeface="Calibri"/>
                <a:cs typeface="Calibri"/>
              </a:rPr>
              <a:t>the</a:t>
            </a:r>
            <a:r>
              <a:rPr lang="en-US" sz="3600" spc="18" dirty="0">
                <a:latin typeface="Calibri"/>
                <a:cs typeface="Calibri"/>
              </a:rPr>
              <a:t> </a:t>
            </a:r>
            <a:r>
              <a:rPr lang="en-US" sz="3600" dirty="0">
                <a:solidFill>
                  <a:srgbClr val="00B0F0"/>
                </a:solidFill>
                <a:latin typeface="Calibri"/>
                <a:cs typeface="Calibri"/>
              </a:rPr>
              <a:t>ROI</a:t>
            </a:r>
            <a:r>
              <a:rPr lang="en-US" sz="3600" spc="26" dirty="0">
                <a:solidFill>
                  <a:srgbClr val="00B0F0"/>
                </a:solidFill>
                <a:latin typeface="Calibri"/>
                <a:cs typeface="Calibri"/>
              </a:rPr>
              <a:t> </a:t>
            </a:r>
            <a:r>
              <a:rPr lang="en-US" sz="3600" dirty="0">
                <a:solidFill>
                  <a:srgbClr val="00B0F0"/>
                </a:solidFill>
                <a:latin typeface="Calibri"/>
                <a:cs typeface="Calibri"/>
              </a:rPr>
              <a:t>Pooling</a:t>
            </a:r>
            <a:r>
              <a:rPr lang="en-US" sz="3600" spc="40" dirty="0">
                <a:solidFill>
                  <a:srgbClr val="00B0F0"/>
                </a:solidFill>
                <a:latin typeface="Calibri"/>
                <a:cs typeface="Calibri"/>
              </a:rPr>
              <a:t> </a:t>
            </a:r>
            <a:r>
              <a:rPr lang="en-US" sz="3600" dirty="0">
                <a:solidFill>
                  <a:srgbClr val="00B0F0"/>
                </a:solidFill>
                <a:latin typeface="Calibri"/>
                <a:cs typeface="Calibri"/>
              </a:rPr>
              <a:t>layer</a:t>
            </a:r>
            <a:r>
              <a:rPr lang="en-US" sz="3600" spc="22" dirty="0">
                <a:solidFill>
                  <a:srgbClr val="00B0F0"/>
                </a:solidFill>
                <a:latin typeface="Calibri"/>
                <a:cs typeface="Calibri"/>
              </a:rPr>
              <a:t> </a:t>
            </a:r>
            <a:r>
              <a:rPr lang="en-US" sz="3600" dirty="0">
                <a:latin typeface="Calibri"/>
                <a:cs typeface="Calibri"/>
              </a:rPr>
              <a:t>that</a:t>
            </a:r>
            <a:r>
              <a:rPr lang="en-US" sz="3600" spc="35" dirty="0">
                <a:latin typeface="Calibri"/>
                <a:cs typeface="Calibri"/>
              </a:rPr>
              <a:t> </a:t>
            </a:r>
            <a:r>
              <a:rPr lang="en-US" sz="3600" dirty="0">
                <a:latin typeface="Calibri"/>
                <a:cs typeface="Calibri"/>
              </a:rPr>
              <a:t>will</a:t>
            </a:r>
            <a:r>
              <a:rPr lang="en-US" sz="3600" spc="35" dirty="0">
                <a:latin typeface="Calibri"/>
                <a:cs typeface="Calibri"/>
              </a:rPr>
              <a:t> </a:t>
            </a:r>
            <a:r>
              <a:rPr lang="en-US" sz="3600" spc="-9" dirty="0">
                <a:solidFill>
                  <a:srgbClr val="FF0000"/>
                </a:solidFill>
                <a:latin typeface="Calibri"/>
                <a:cs typeface="Calibri"/>
              </a:rPr>
              <a:t>resize</a:t>
            </a:r>
            <a:r>
              <a:rPr lang="en-US" sz="3600" spc="-9" dirty="0">
                <a:latin typeface="Calibri"/>
                <a:cs typeface="Calibri"/>
              </a:rPr>
              <a:t> </a:t>
            </a:r>
            <a:r>
              <a:rPr lang="en-US" sz="3600" dirty="0">
                <a:latin typeface="Calibri"/>
                <a:cs typeface="Calibri"/>
              </a:rPr>
              <a:t>all</a:t>
            </a:r>
            <a:r>
              <a:rPr lang="en-US" sz="3600" spc="26" dirty="0">
                <a:latin typeface="Calibri"/>
                <a:cs typeface="Calibri"/>
              </a:rPr>
              <a:t> </a:t>
            </a:r>
            <a:r>
              <a:rPr lang="en-US" sz="3600" dirty="0">
                <a:latin typeface="Calibri"/>
                <a:cs typeface="Calibri"/>
              </a:rPr>
              <a:t>regions</a:t>
            </a:r>
            <a:r>
              <a:rPr lang="en-US" sz="3600" spc="13" dirty="0">
                <a:latin typeface="Calibri"/>
                <a:cs typeface="Calibri"/>
              </a:rPr>
              <a:t> </a:t>
            </a:r>
            <a:r>
              <a:rPr lang="en-US" sz="3600" dirty="0">
                <a:latin typeface="Calibri"/>
                <a:cs typeface="Calibri"/>
              </a:rPr>
              <a:t>with</a:t>
            </a:r>
            <a:r>
              <a:rPr lang="en-US" sz="3600" spc="26" dirty="0">
                <a:latin typeface="Calibri"/>
                <a:cs typeface="Calibri"/>
              </a:rPr>
              <a:t> </a:t>
            </a:r>
            <a:r>
              <a:rPr lang="en-US" sz="3600" dirty="0">
                <a:latin typeface="Calibri"/>
                <a:cs typeface="Calibri"/>
              </a:rPr>
              <a:t>their</a:t>
            </a:r>
            <a:r>
              <a:rPr lang="en-US" sz="3600" spc="18" dirty="0">
                <a:latin typeface="Calibri"/>
                <a:cs typeface="Calibri"/>
              </a:rPr>
              <a:t> </a:t>
            </a:r>
            <a:r>
              <a:rPr lang="en-US" sz="3600" dirty="0">
                <a:latin typeface="Calibri"/>
                <a:cs typeface="Calibri"/>
              </a:rPr>
              <a:t>data</a:t>
            </a:r>
            <a:r>
              <a:rPr lang="en-US" sz="3600" spc="18" dirty="0">
                <a:latin typeface="Calibri"/>
                <a:cs typeface="Calibri"/>
              </a:rPr>
              <a:t> </a:t>
            </a:r>
            <a:r>
              <a:rPr lang="en-US" sz="3600" dirty="0">
                <a:latin typeface="Calibri"/>
                <a:cs typeface="Calibri"/>
              </a:rPr>
              <a:t>to</a:t>
            </a:r>
            <a:r>
              <a:rPr lang="en-US" sz="3600" spc="13" dirty="0">
                <a:latin typeface="Calibri"/>
                <a:cs typeface="Calibri"/>
              </a:rPr>
              <a:t> </a:t>
            </a:r>
            <a:r>
              <a:rPr lang="en-US" sz="3600" dirty="0">
                <a:latin typeface="Calibri"/>
                <a:cs typeface="Calibri"/>
              </a:rPr>
              <a:t>a</a:t>
            </a:r>
            <a:r>
              <a:rPr lang="en-US" sz="3600" spc="18" dirty="0">
                <a:latin typeface="Calibri"/>
                <a:cs typeface="Calibri"/>
              </a:rPr>
              <a:t> </a:t>
            </a:r>
            <a:r>
              <a:rPr lang="en-US" sz="3600" dirty="0">
                <a:solidFill>
                  <a:srgbClr val="FF0000"/>
                </a:solidFill>
                <a:latin typeface="Calibri"/>
                <a:cs typeface="Calibri"/>
              </a:rPr>
              <a:t>fixed</a:t>
            </a:r>
            <a:r>
              <a:rPr lang="en-US" sz="3600" spc="26" dirty="0">
                <a:solidFill>
                  <a:srgbClr val="FF0000"/>
                </a:solidFill>
                <a:latin typeface="Calibri"/>
                <a:cs typeface="Calibri"/>
              </a:rPr>
              <a:t> </a:t>
            </a:r>
            <a:r>
              <a:rPr lang="en-US" sz="3600" spc="-9" dirty="0">
                <a:solidFill>
                  <a:srgbClr val="FF0000"/>
                </a:solidFill>
                <a:latin typeface="Calibri"/>
                <a:cs typeface="Calibri"/>
              </a:rPr>
              <a:t>size</a:t>
            </a:r>
            <a:r>
              <a:rPr lang="en-US" sz="3600" spc="-9" dirty="0">
                <a:latin typeface="Calibri"/>
                <a:cs typeface="Calibri"/>
              </a:rPr>
              <a:t>.</a:t>
            </a:r>
            <a:endParaRPr lang="en-US" sz="3600" dirty="0">
              <a:latin typeface="Calibri"/>
              <a:cs typeface="Calibri"/>
            </a:endParaRPr>
          </a:p>
          <a:p>
            <a:pPr marL="177623" marR="156330" indent="-166977">
              <a:spcBef>
                <a:spcPts val="715"/>
              </a:spcBef>
              <a:buFont typeface="Arial MT"/>
              <a:buChar char="•"/>
              <a:tabLst>
                <a:tab pos="177623" algn="l"/>
              </a:tabLst>
            </a:pPr>
            <a:r>
              <a:rPr lang="en-US" sz="3600" dirty="0">
                <a:latin typeface="Calibri"/>
                <a:cs typeface="Calibri"/>
              </a:rPr>
              <a:t>This</a:t>
            </a:r>
            <a:r>
              <a:rPr lang="en-US" sz="3600" spc="22" dirty="0">
                <a:latin typeface="Calibri"/>
                <a:cs typeface="Calibri"/>
              </a:rPr>
              <a:t> </a:t>
            </a:r>
            <a:r>
              <a:rPr lang="en-US" sz="3600" dirty="0">
                <a:latin typeface="Calibri"/>
                <a:cs typeface="Calibri"/>
              </a:rPr>
              <a:t>network</a:t>
            </a:r>
            <a:r>
              <a:rPr lang="en-US" sz="3600" spc="4" dirty="0">
                <a:latin typeface="Calibri"/>
                <a:cs typeface="Calibri"/>
              </a:rPr>
              <a:t> </a:t>
            </a:r>
            <a:r>
              <a:rPr lang="en-US" sz="3600" dirty="0">
                <a:latin typeface="Calibri"/>
                <a:cs typeface="Calibri"/>
              </a:rPr>
              <a:t>layer</a:t>
            </a:r>
            <a:r>
              <a:rPr lang="en-US" sz="3600" spc="26" dirty="0">
                <a:latin typeface="Calibri"/>
                <a:cs typeface="Calibri"/>
              </a:rPr>
              <a:t> </a:t>
            </a:r>
            <a:r>
              <a:rPr lang="en-US" sz="3600" dirty="0">
                <a:latin typeface="Calibri"/>
                <a:cs typeface="Calibri"/>
              </a:rPr>
              <a:t>can</a:t>
            </a:r>
            <a:r>
              <a:rPr lang="en-US" sz="3600" spc="22" dirty="0">
                <a:latin typeface="Calibri"/>
                <a:cs typeface="Calibri"/>
              </a:rPr>
              <a:t> </a:t>
            </a:r>
            <a:r>
              <a:rPr lang="en-US" sz="3600" dirty="0">
                <a:latin typeface="Calibri"/>
                <a:cs typeface="Calibri"/>
              </a:rPr>
              <a:t>map</a:t>
            </a:r>
            <a:r>
              <a:rPr lang="en-US" sz="3600" spc="26" dirty="0">
                <a:latin typeface="Calibri"/>
                <a:cs typeface="Calibri"/>
              </a:rPr>
              <a:t> </a:t>
            </a:r>
            <a:r>
              <a:rPr lang="en-US" sz="3600" dirty="0">
                <a:latin typeface="Calibri"/>
                <a:cs typeface="Calibri"/>
              </a:rPr>
              <a:t>input</a:t>
            </a:r>
            <a:r>
              <a:rPr lang="en-US" sz="3600" spc="26" dirty="0">
                <a:latin typeface="Calibri"/>
                <a:cs typeface="Calibri"/>
              </a:rPr>
              <a:t> </a:t>
            </a:r>
            <a:r>
              <a:rPr lang="en-US" sz="3600" dirty="0">
                <a:solidFill>
                  <a:srgbClr val="FF0000"/>
                </a:solidFill>
                <a:latin typeface="Calibri"/>
                <a:cs typeface="Calibri"/>
              </a:rPr>
              <a:t>of</a:t>
            </a:r>
            <a:r>
              <a:rPr lang="en-US" sz="3600" spc="9" dirty="0">
                <a:solidFill>
                  <a:srgbClr val="FF0000"/>
                </a:solidFill>
                <a:latin typeface="Calibri"/>
                <a:cs typeface="Calibri"/>
              </a:rPr>
              <a:t> </a:t>
            </a:r>
            <a:r>
              <a:rPr lang="en-US" sz="3600" dirty="0">
                <a:solidFill>
                  <a:srgbClr val="FF0000"/>
                </a:solidFill>
                <a:latin typeface="Calibri"/>
                <a:cs typeface="Calibri"/>
              </a:rPr>
              <a:t>different</a:t>
            </a:r>
            <a:r>
              <a:rPr lang="en-US" sz="3600" spc="9" dirty="0">
                <a:solidFill>
                  <a:srgbClr val="FF0000"/>
                </a:solidFill>
                <a:latin typeface="Calibri"/>
                <a:cs typeface="Calibri"/>
              </a:rPr>
              <a:t> </a:t>
            </a:r>
            <a:r>
              <a:rPr lang="en-US" sz="3600" dirty="0">
                <a:solidFill>
                  <a:srgbClr val="FF0000"/>
                </a:solidFill>
                <a:latin typeface="Calibri"/>
                <a:cs typeface="Calibri"/>
              </a:rPr>
              <a:t>sizes</a:t>
            </a:r>
            <a:r>
              <a:rPr lang="en-US" sz="3600" spc="31" dirty="0">
                <a:solidFill>
                  <a:srgbClr val="FF0000"/>
                </a:solidFill>
                <a:latin typeface="Calibri"/>
                <a:cs typeface="Calibri"/>
              </a:rPr>
              <a:t> </a:t>
            </a:r>
            <a:r>
              <a:rPr lang="en-US" sz="3600" dirty="0">
                <a:solidFill>
                  <a:srgbClr val="FF0000"/>
                </a:solidFill>
                <a:latin typeface="Calibri"/>
                <a:cs typeface="Calibri"/>
              </a:rPr>
              <a:t>to a</a:t>
            </a:r>
            <a:r>
              <a:rPr lang="en-US" sz="3600" spc="22" dirty="0">
                <a:solidFill>
                  <a:srgbClr val="FF0000"/>
                </a:solidFill>
                <a:latin typeface="Calibri"/>
                <a:cs typeface="Calibri"/>
              </a:rPr>
              <a:t> </a:t>
            </a:r>
            <a:r>
              <a:rPr lang="en-US" sz="3600" dirty="0">
                <a:solidFill>
                  <a:srgbClr val="FF0000"/>
                </a:solidFill>
                <a:latin typeface="Calibri"/>
                <a:cs typeface="Calibri"/>
              </a:rPr>
              <a:t>vector</a:t>
            </a:r>
            <a:r>
              <a:rPr lang="en-US" sz="3600" spc="4" dirty="0">
                <a:solidFill>
                  <a:srgbClr val="FF0000"/>
                </a:solidFill>
                <a:latin typeface="Calibri"/>
                <a:cs typeface="Calibri"/>
              </a:rPr>
              <a:t> </a:t>
            </a:r>
            <a:r>
              <a:rPr lang="en-US" sz="3600" dirty="0">
                <a:solidFill>
                  <a:srgbClr val="FF0000"/>
                </a:solidFill>
                <a:latin typeface="Calibri"/>
                <a:cs typeface="Calibri"/>
              </a:rPr>
              <a:t>of</a:t>
            </a:r>
            <a:r>
              <a:rPr lang="en-US" sz="3600" spc="9" dirty="0">
                <a:solidFill>
                  <a:srgbClr val="FF0000"/>
                </a:solidFill>
                <a:latin typeface="Calibri"/>
                <a:cs typeface="Calibri"/>
              </a:rPr>
              <a:t> </a:t>
            </a:r>
            <a:r>
              <a:rPr lang="en-US" sz="3600" spc="-44" dirty="0">
                <a:solidFill>
                  <a:srgbClr val="FF0000"/>
                </a:solidFill>
                <a:latin typeface="Calibri"/>
                <a:cs typeface="Calibri"/>
              </a:rPr>
              <a:t>a </a:t>
            </a:r>
            <a:r>
              <a:rPr lang="en-US" sz="3600" dirty="0">
                <a:solidFill>
                  <a:srgbClr val="FF0000"/>
                </a:solidFill>
                <a:latin typeface="Calibri"/>
                <a:cs typeface="Calibri"/>
              </a:rPr>
              <a:t>set</a:t>
            </a:r>
            <a:r>
              <a:rPr lang="en-US" sz="3600" spc="26" dirty="0">
                <a:solidFill>
                  <a:srgbClr val="FF0000"/>
                </a:solidFill>
                <a:latin typeface="Calibri"/>
                <a:cs typeface="Calibri"/>
              </a:rPr>
              <a:t> </a:t>
            </a:r>
            <a:r>
              <a:rPr lang="en-US" sz="3600" spc="-9" dirty="0">
                <a:solidFill>
                  <a:srgbClr val="FF0000"/>
                </a:solidFill>
                <a:latin typeface="Calibri"/>
                <a:cs typeface="Calibri"/>
              </a:rPr>
              <a:t>length</a:t>
            </a:r>
            <a:endParaRPr lang="en-US" sz="3600" dirty="0">
              <a:solidFill>
                <a:srgbClr val="FF0000"/>
              </a:solidFill>
              <a:latin typeface="Calibri"/>
              <a:cs typeface="Calibri"/>
            </a:endParaRPr>
          </a:p>
          <a:p>
            <a:endParaRPr lang="en-US" sz="3600" dirty="0"/>
          </a:p>
        </p:txBody>
      </p:sp>
      <p:sp>
        <p:nvSpPr>
          <p:cNvPr id="11" name="object 11"/>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Fast</a:t>
            </a:r>
            <a:r>
              <a:rPr spc="26" dirty="0"/>
              <a:t> </a:t>
            </a:r>
            <a:r>
              <a:rPr dirty="0"/>
              <a:t>R-CNN:</a:t>
            </a:r>
            <a:r>
              <a:rPr spc="71" dirty="0"/>
              <a:t> </a:t>
            </a:r>
            <a:r>
              <a:rPr dirty="0"/>
              <a:t>RoI</a:t>
            </a:r>
            <a:r>
              <a:rPr spc="31" dirty="0"/>
              <a:t> </a:t>
            </a:r>
            <a:r>
              <a:rPr spc="-9" dirty="0"/>
              <a:t>Pooling</a:t>
            </a:r>
          </a:p>
        </p:txBody>
      </p:sp>
      <p:sp>
        <p:nvSpPr>
          <p:cNvPr id="2" name="Date Placeholder 1">
            <a:extLst>
              <a:ext uri="{FF2B5EF4-FFF2-40B4-BE49-F238E27FC236}">
                <a16:creationId xmlns:a16="http://schemas.microsoft.com/office/drawing/2014/main" id="{83BF05DC-16F0-962F-1C08-8F0CB9008BD3}"/>
              </a:ext>
            </a:extLst>
          </p:cNvPr>
          <p:cNvSpPr>
            <a:spLocks noGrp="1"/>
          </p:cNvSpPr>
          <p:nvPr>
            <p:ph type="dt" sz="half" idx="10"/>
          </p:nvPr>
        </p:nvSpPr>
        <p:spPr/>
        <p:txBody>
          <a:bodyPr/>
          <a:lstStyle/>
          <a:p>
            <a:fld id="{F06474A3-3D86-47E5-94C2-AB4A6600A2AF}" type="datetime1">
              <a:rPr lang="en-US" smtClean="0"/>
              <a:t>11/22/2025</a:t>
            </a:fld>
            <a:endParaRPr lang="en-US"/>
          </a:p>
        </p:txBody>
      </p:sp>
      <p:sp>
        <p:nvSpPr>
          <p:cNvPr id="3" name="Footer Placeholder 2">
            <a:extLst>
              <a:ext uri="{FF2B5EF4-FFF2-40B4-BE49-F238E27FC236}">
                <a16:creationId xmlns:a16="http://schemas.microsoft.com/office/drawing/2014/main" id="{27F30007-8963-0C45-FEA4-66917F0212AA}"/>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A4600AD8-900B-7150-73AF-1599A8640673}"/>
              </a:ext>
            </a:extLst>
          </p:cNvPr>
          <p:cNvSpPr>
            <a:spLocks noGrp="1"/>
          </p:cNvSpPr>
          <p:nvPr>
            <p:ph type="sldNum" sz="quarter" idx="12"/>
          </p:nvPr>
        </p:nvSpPr>
        <p:spPr/>
        <p:txBody>
          <a:bodyPr/>
          <a:lstStyle/>
          <a:p>
            <a:fld id="{B6F15528-21DE-4FAA-801E-634DDDAF4B2B}" type="slidenum">
              <a:rPr lang="en-US" smtClean="0"/>
              <a:pPr/>
              <a:t>37</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8" name="Ink 7">
                <a:extLst>
                  <a:ext uri="{FF2B5EF4-FFF2-40B4-BE49-F238E27FC236}">
                    <a16:creationId xmlns:a16="http://schemas.microsoft.com/office/drawing/2014/main" id="{88322AF1-8B27-A407-923F-C32FE5A135BF}"/>
                  </a:ext>
                </a:extLst>
              </p14:cNvPr>
              <p14:cNvContentPartPr/>
              <p14:nvPr>
                <p:extLst>
                  <p:ext uri="{42D2F446-02D8-4167-A562-619A0277C38B}">
                    <p15:isNarration xmlns:p15="http://schemas.microsoft.com/office/powerpoint/2012/main" val="1"/>
                  </p:ext>
                </p:extLst>
              </p14:nvPr>
            </p14:nvContentPartPr>
            <p14:xfrm>
              <a:off x="1660680" y="2804400"/>
              <a:ext cx="8443080" cy="1249560"/>
            </p14:xfrm>
          </p:contentPart>
        </mc:Choice>
        <mc:Fallback xmlns="">
          <p:pic>
            <p:nvPicPr>
              <p:cNvPr id="8" name="Ink 7">
                <a:extLst>
                  <a:ext uri="{FF2B5EF4-FFF2-40B4-BE49-F238E27FC236}">
                    <a16:creationId xmlns:a16="http://schemas.microsoft.com/office/drawing/2014/main" id="{88322AF1-8B27-A407-923F-C32FE5A135BF}"/>
                  </a:ext>
                </a:extLst>
              </p:cNvPr>
              <p:cNvPicPr>
                <a:picLocks noGrp="1" noRot="1" noChangeAspect="1" noMove="1" noResize="1" noEditPoints="1" noAdjustHandles="1" noChangeArrowheads="1" noChangeShapeType="1"/>
              </p:cNvPicPr>
              <p:nvPr/>
            </p:nvPicPr>
            <p:blipFill>
              <a:blip r:embed="rId5"/>
              <a:stretch>
                <a:fillRect/>
              </a:stretch>
            </p:blipFill>
            <p:spPr>
              <a:xfrm>
                <a:off x="1651320" y="2795040"/>
                <a:ext cx="8461800" cy="1268280"/>
              </a:xfrm>
              <a:prstGeom prst="rect">
                <a:avLst/>
              </a:prstGeom>
            </p:spPr>
          </p:pic>
        </mc:Fallback>
      </mc:AlternateContent>
      <p:pic>
        <p:nvPicPr>
          <p:cNvPr id="9" name="Audio 8">
            <a:hlinkClick r:id="" action="ppaction://media"/>
            <a:extLst>
              <a:ext uri="{FF2B5EF4-FFF2-40B4-BE49-F238E27FC236}">
                <a16:creationId xmlns:a16="http://schemas.microsoft.com/office/drawing/2014/main" id="{61C1FF17-7A39-CCE2-657D-8D20D34B57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5410"/>
    </mc:Choice>
    <mc:Fallback xmlns="">
      <p:transition spd="slow" advTm="25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F9797F7D-E9B8-0329-3183-1A21E54C9A15}"/>
              </a:ext>
            </a:extLst>
          </p:cNvPr>
          <p:cNvSpPr>
            <a:spLocks noGrp="1"/>
          </p:cNvSpPr>
          <p:nvPr>
            <p:ph idx="1"/>
          </p:nvPr>
        </p:nvSpPr>
        <p:spPr/>
        <p:txBody>
          <a:bodyPr/>
          <a:lstStyle/>
          <a:p>
            <a:endParaRPr lang="en-US" dirty="0"/>
          </a:p>
        </p:txBody>
      </p:sp>
      <p:pic>
        <p:nvPicPr>
          <p:cNvPr id="2" name="object 2"/>
          <p:cNvPicPr/>
          <p:nvPr/>
        </p:nvPicPr>
        <p:blipFill>
          <a:blip r:embed="rId4" cstate="print"/>
          <a:stretch>
            <a:fillRect/>
          </a:stretch>
        </p:blipFill>
        <p:spPr>
          <a:xfrm>
            <a:off x="5761562" y="1944574"/>
            <a:ext cx="5211238" cy="3809735"/>
          </a:xfrm>
          <a:prstGeom prst="rect">
            <a:avLst/>
          </a:prstGeom>
        </p:spPr>
      </p:pic>
      <p:pic>
        <p:nvPicPr>
          <p:cNvPr id="3" name="object 3"/>
          <p:cNvPicPr/>
          <p:nvPr/>
        </p:nvPicPr>
        <p:blipFill>
          <a:blip r:embed="rId5" cstate="print"/>
          <a:stretch>
            <a:fillRect/>
          </a:stretch>
        </p:blipFill>
        <p:spPr>
          <a:xfrm>
            <a:off x="3449618" y="1530275"/>
            <a:ext cx="1596166" cy="1421353"/>
          </a:xfrm>
          <a:prstGeom prst="rect">
            <a:avLst/>
          </a:prstGeom>
        </p:spPr>
      </p:pic>
      <p:pic>
        <p:nvPicPr>
          <p:cNvPr id="4" name="object 4"/>
          <p:cNvPicPr/>
          <p:nvPr/>
        </p:nvPicPr>
        <p:blipFill>
          <a:blip r:embed="rId6" cstate="print"/>
          <a:stretch>
            <a:fillRect/>
          </a:stretch>
        </p:blipFill>
        <p:spPr>
          <a:xfrm>
            <a:off x="2552694" y="3476065"/>
            <a:ext cx="1792493" cy="1777700"/>
          </a:xfrm>
          <a:prstGeom prst="rect">
            <a:avLst/>
          </a:prstGeom>
        </p:spPr>
      </p:pic>
      <p:pic>
        <p:nvPicPr>
          <p:cNvPr id="5" name="object 5"/>
          <p:cNvPicPr/>
          <p:nvPr/>
        </p:nvPicPr>
        <p:blipFill>
          <a:blip r:embed="rId7" cstate="print"/>
          <a:stretch>
            <a:fillRect/>
          </a:stretch>
        </p:blipFill>
        <p:spPr>
          <a:xfrm>
            <a:off x="1658471" y="1530275"/>
            <a:ext cx="1597510" cy="1421353"/>
          </a:xfrm>
          <a:prstGeom prst="rect">
            <a:avLst/>
          </a:prstGeom>
        </p:spPr>
      </p:pic>
      <p:sp>
        <p:nvSpPr>
          <p:cNvPr id="6" name="object 6"/>
          <p:cNvSpPr txBox="1"/>
          <p:nvPr/>
        </p:nvSpPr>
        <p:spPr>
          <a:xfrm>
            <a:off x="3400761" y="3018415"/>
            <a:ext cx="1660711" cy="212124"/>
          </a:xfrm>
          <a:prstGeom prst="rect">
            <a:avLst/>
          </a:prstGeom>
        </p:spPr>
        <p:txBody>
          <a:bodyPr vert="horz" wrap="square" lIns="0" tIns="15128" rIns="0" bIns="0" rtlCol="0">
            <a:spAutoFit/>
          </a:bodyPr>
          <a:lstStyle/>
          <a:p>
            <a:pPr marL="11206">
              <a:spcBef>
                <a:spcPts val="119"/>
              </a:spcBef>
            </a:pPr>
            <a:r>
              <a:rPr sz="1279" dirty="0">
                <a:solidFill>
                  <a:srgbClr val="323232"/>
                </a:solidFill>
                <a:latin typeface="Arial MT"/>
                <a:cs typeface="Arial MT"/>
              </a:rPr>
              <a:t>Two</a:t>
            </a:r>
            <a:r>
              <a:rPr sz="1279" spc="13" dirty="0">
                <a:solidFill>
                  <a:srgbClr val="323232"/>
                </a:solidFill>
                <a:latin typeface="Arial MT"/>
                <a:cs typeface="Arial MT"/>
              </a:rPr>
              <a:t> </a:t>
            </a:r>
            <a:r>
              <a:rPr sz="1279" dirty="0">
                <a:solidFill>
                  <a:srgbClr val="323232"/>
                </a:solidFill>
                <a:latin typeface="Arial MT"/>
                <a:cs typeface="Arial MT"/>
              </a:rPr>
              <a:t>proposed </a:t>
            </a:r>
            <a:r>
              <a:rPr sz="1279" spc="-9" dirty="0">
                <a:solidFill>
                  <a:srgbClr val="323232"/>
                </a:solidFill>
                <a:latin typeface="Arial MT"/>
                <a:cs typeface="Arial MT"/>
              </a:rPr>
              <a:t>regions</a:t>
            </a:r>
            <a:endParaRPr sz="1279">
              <a:latin typeface="Arial MT"/>
              <a:cs typeface="Arial MT"/>
            </a:endParaRPr>
          </a:p>
        </p:txBody>
      </p:sp>
      <p:sp>
        <p:nvSpPr>
          <p:cNvPr id="7" name="object 7"/>
          <p:cNvSpPr txBox="1"/>
          <p:nvPr/>
        </p:nvSpPr>
        <p:spPr>
          <a:xfrm>
            <a:off x="1887966" y="3004968"/>
            <a:ext cx="900953" cy="212124"/>
          </a:xfrm>
          <a:prstGeom prst="rect">
            <a:avLst/>
          </a:prstGeom>
        </p:spPr>
        <p:txBody>
          <a:bodyPr vert="horz" wrap="square" lIns="0" tIns="15128" rIns="0" bIns="0" rtlCol="0">
            <a:spAutoFit/>
          </a:bodyPr>
          <a:lstStyle/>
          <a:p>
            <a:pPr marL="11206">
              <a:spcBef>
                <a:spcPts val="119"/>
              </a:spcBef>
            </a:pPr>
            <a:r>
              <a:rPr sz="1279" dirty="0">
                <a:solidFill>
                  <a:srgbClr val="323232"/>
                </a:solidFill>
                <a:latin typeface="Arial MT"/>
                <a:cs typeface="Arial MT"/>
              </a:rPr>
              <a:t>Input</a:t>
            </a:r>
            <a:r>
              <a:rPr sz="1279" spc="26" dirty="0">
                <a:solidFill>
                  <a:srgbClr val="323232"/>
                </a:solidFill>
                <a:latin typeface="Arial MT"/>
                <a:cs typeface="Arial MT"/>
              </a:rPr>
              <a:t> </a:t>
            </a:r>
            <a:r>
              <a:rPr sz="1279" spc="-9" dirty="0">
                <a:solidFill>
                  <a:srgbClr val="323232"/>
                </a:solidFill>
                <a:latin typeface="Arial MT"/>
                <a:cs typeface="Arial MT"/>
              </a:rPr>
              <a:t>Image</a:t>
            </a:r>
            <a:endParaRPr sz="1279">
              <a:latin typeface="Arial MT"/>
              <a:cs typeface="Arial MT"/>
            </a:endParaRPr>
          </a:p>
        </p:txBody>
      </p:sp>
      <p:sp>
        <p:nvSpPr>
          <p:cNvPr id="8" name="object 8"/>
          <p:cNvSpPr txBox="1"/>
          <p:nvPr/>
        </p:nvSpPr>
        <p:spPr>
          <a:xfrm>
            <a:off x="1887967" y="5246591"/>
            <a:ext cx="2735468" cy="507718"/>
          </a:xfrm>
          <a:prstGeom prst="rect">
            <a:avLst/>
          </a:prstGeom>
        </p:spPr>
        <p:txBody>
          <a:bodyPr vert="horz" wrap="square" lIns="0" tIns="15128" rIns="0" bIns="0" rtlCol="0">
            <a:spAutoFit/>
          </a:bodyPr>
          <a:lstStyle/>
          <a:p>
            <a:pPr marL="11206" marR="4483" indent="248784">
              <a:spcBef>
                <a:spcPts val="119"/>
              </a:spcBef>
            </a:pPr>
            <a:r>
              <a:rPr sz="1600" dirty="0">
                <a:solidFill>
                  <a:srgbClr val="323232"/>
                </a:solidFill>
                <a:latin typeface="Arial MT"/>
                <a:cs typeface="Arial MT"/>
              </a:rPr>
              <a:t>Activations</a:t>
            </a:r>
            <a:r>
              <a:rPr sz="1600" spc="40" dirty="0">
                <a:solidFill>
                  <a:srgbClr val="323232"/>
                </a:solidFill>
                <a:latin typeface="Arial MT"/>
                <a:cs typeface="Arial MT"/>
              </a:rPr>
              <a:t> </a:t>
            </a:r>
            <a:r>
              <a:rPr sz="1600" dirty="0">
                <a:solidFill>
                  <a:srgbClr val="323232"/>
                </a:solidFill>
                <a:latin typeface="Arial MT"/>
                <a:cs typeface="Arial MT"/>
              </a:rPr>
              <a:t>on</a:t>
            </a:r>
            <a:r>
              <a:rPr sz="1600" spc="31" dirty="0">
                <a:solidFill>
                  <a:srgbClr val="323232"/>
                </a:solidFill>
                <a:latin typeface="Arial MT"/>
                <a:cs typeface="Arial MT"/>
              </a:rPr>
              <a:t> </a:t>
            </a:r>
            <a:r>
              <a:rPr sz="1600" dirty="0">
                <a:solidFill>
                  <a:srgbClr val="323232"/>
                </a:solidFill>
                <a:latin typeface="Arial MT"/>
                <a:cs typeface="Arial MT"/>
              </a:rPr>
              <a:t>the</a:t>
            </a:r>
            <a:r>
              <a:rPr sz="1600" spc="53" dirty="0">
                <a:solidFill>
                  <a:srgbClr val="323232"/>
                </a:solidFill>
                <a:latin typeface="Arial MT"/>
                <a:cs typeface="Arial MT"/>
              </a:rPr>
              <a:t> </a:t>
            </a:r>
            <a:r>
              <a:rPr sz="1600" spc="-18" dirty="0">
                <a:solidFill>
                  <a:srgbClr val="323232"/>
                </a:solidFill>
                <a:latin typeface="Arial MT"/>
                <a:cs typeface="Arial MT"/>
              </a:rPr>
              <a:t>last </a:t>
            </a:r>
            <a:r>
              <a:rPr sz="1600" dirty="0">
                <a:solidFill>
                  <a:srgbClr val="323232"/>
                </a:solidFill>
                <a:latin typeface="Arial MT"/>
                <a:cs typeface="Arial MT"/>
              </a:rPr>
              <a:t>convolution</a:t>
            </a:r>
            <a:r>
              <a:rPr sz="1600" spc="18" dirty="0">
                <a:solidFill>
                  <a:srgbClr val="323232"/>
                </a:solidFill>
                <a:latin typeface="Arial MT"/>
                <a:cs typeface="Arial MT"/>
              </a:rPr>
              <a:t> </a:t>
            </a:r>
            <a:r>
              <a:rPr sz="1600" dirty="0">
                <a:solidFill>
                  <a:srgbClr val="323232"/>
                </a:solidFill>
                <a:latin typeface="Arial MT"/>
                <a:cs typeface="Arial MT"/>
              </a:rPr>
              <a:t>layer</a:t>
            </a:r>
            <a:r>
              <a:rPr sz="1600" spc="62" dirty="0">
                <a:solidFill>
                  <a:srgbClr val="323232"/>
                </a:solidFill>
                <a:latin typeface="Arial MT"/>
                <a:cs typeface="Arial MT"/>
              </a:rPr>
              <a:t> </a:t>
            </a:r>
            <a:r>
              <a:rPr sz="1600" dirty="0">
                <a:solidFill>
                  <a:srgbClr val="323232"/>
                </a:solidFill>
                <a:latin typeface="Arial MT"/>
                <a:cs typeface="Arial MT"/>
              </a:rPr>
              <a:t>(ex:</a:t>
            </a:r>
            <a:r>
              <a:rPr sz="1600" spc="49" dirty="0">
                <a:solidFill>
                  <a:srgbClr val="323232"/>
                </a:solidFill>
                <a:latin typeface="Arial MT"/>
                <a:cs typeface="Arial MT"/>
              </a:rPr>
              <a:t> </a:t>
            </a:r>
            <a:r>
              <a:rPr sz="1600" spc="-9" dirty="0">
                <a:solidFill>
                  <a:srgbClr val="323232"/>
                </a:solidFill>
                <a:latin typeface="Arial MT"/>
                <a:cs typeface="Arial MT"/>
              </a:rPr>
              <a:t>conv5)</a:t>
            </a:r>
            <a:endParaRPr sz="1600" dirty="0">
              <a:latin typeface="Arial MT"/>
              <a:cs typeface="Arial MT"/>
            </a:endParaRPr>
          </a:p>
        </p:txBody>
      </p:sp>
      <p:sp>
        <p:nvSpPr>
          <p:cNvPr id="12" name="object 12"/>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Fast</a:t>
            </a:r>
            <a:r>
              <a:rPr spc="26" dirty="0"/>
              <a:t> </a:t>
            </a:r>
            <a:r>
              <a:rPr dirty="0"/>
              <a:t>R-CNN:</a:t>
            </a:r>
            <a:r>
              <a:rPr spc="71" dirty="0"/>
              <a:t> </a:t>
            </a:r>
            <a:r>
              <a:rPr dirty="0"/>
              <a:t>RoI</a:t>
            </a:r>
            <a:r>
              <a:rPr spc="31" dirty="0"/>
              <a:t> </a:t>
            </a:r>
            <a:r>
              <a:rPr spc="-9" dirty="0"/>
              <a:t>Pooling</a:t>
            </a:r>
          </a:p>
        </p:txBody>
      </p:sp>
      <p:sp>
        <p:nvSpPr>
          <p:cNvPr id="14" name="object 14"/>
          <p:cNvSpPr txBox="1"/>
          <p:nvPr/>
        </p:nvSpPr>
        <p:spPr>
          <a:xfrm>
            <a:off x="6713993" y="-2017059"/>
            <a:ext cx="2017059" cy="1212697"/>
          </a:xfrm>
          <a:prstGeom prst="rect">
            <a:avLst/>
          </a:prstGeom>
          <a:ln w="12700">
            <a:solidFill>
              <a:srgbClr val="000000"/>
            </a:solidFill>
          </a:ln>
        </p:spPr>
        <p:txBody>
          <a:bodyPr vert="horz" wrap="square" lIns="0" tIns="44824" rIns="0" bIns="0" rtlCol="0">
            <a:spAutoFit/>
          </a:bodyPr>
          <a:lstStyle/>
          <a:p>
            <a:pPr marL="22413">
              <a:spcBef>
                <a:spcPts val="353"/>
              </a:spcBef>
            </a:pPr>
            <a:r>
              <a:rPr sz="706" b="1" i="1" spc="-9" dirty="0">
                <a:latin typeface="Arial"/>
                <a:cs typeface="Arial"/>
              </a:rPr>
              <a:t>Qasim</a:t>
            </a:r>
            <a:endParaRPr sz="706">
              <a:latin typeface="Arial"/>
              <a:cs typeface="Arial"/>
            </a:endParaRPr>
          </a:p>
          <a:p>
            <a:pPr marL="22413">
              <a:spcBef>
                <a:spcPts val="35"/>
              </a:spcBef>
            </a:pPr>
            <a:r>
              <a:rPr sz="706" i="1" spc="-9" dirty="0">
                <a:latin typeface="Arial"/>
                <a:cs typeface="Arial"/>
              </a:rPr>
              <a:t>2020-06-</a:t>
            </a:r>
            <a:r>
              <a:rPr sz="706" i="1" dirty="0">
                <a:latin typeface="Arial"/>
                <a:cs typeface="Arial"/>
              </a:rPr>
              <a:t>29</a:t>
            </a:r>
            <a:r>
              <a:rPr sz="706" i="1" spc="31" dirty="0">
                <a:latin typeface="Arial"/>
                <a:cs typeface="Arial"/>
              </a:rPr>
              <a:t> </a:t>
            </a:r>
            <a:r>
              <a:rPr sz="706" i="1" spc="-9" dirty="0">
                <a:latin typeface="Arial"/>
                <a:cs typeface="Arial"/>
              </a:rPr>
              <a:t>01:34:21</a:t>
            </a:r>
            <a:endParaRPr sz="706">
              <a:latin typeface="Arial"/>
              <a:cs typeface="Arial"/>
            </a:endParaRPr>
          </a:p>
          <a:p>
            <a:pPr marL="22413">
              <a:spcBef>
                <a:spcPts val="35"/>
              </a:spcBef>
            </a:pPr>
            <a:r>
              <a:rPr sz="882" spc="-9" dirty="0">
                <a:latin typeface="Arial MT"/>
                <a:cs typeface="Arial MT"/>
              </a:rPr>
              <a:t>-------------------------------------------</a:t>
            </a:r>
            <a:r>
              <a:rPr sz="882" spc="-44" dirty="0">
                <a:latin typeface="Arial MT"/>
                <a:cs typeface="Arial MT"/>
              </a:rPr>
              <a:t>-</a:t>
            </a:r>
            <a:endParaRPr sz="882">
              <a:latin typeface="Arial MT"/>
              <a:cs typeface="Arial MT"/>
            </a:endParaRPr>
          </a:p>
          <a:p>
            <a:pPr marL="22413" marR="15689"/>
            <a:r>
              <a:rPr sz="882" dirty="0">
                <a:latin typeface="Arial MT"/>
                <a:cs typeface="Arial MT"/>
              </a:rPr>
              <a:t>The blocks are the feature map </a:t>
            </a:r>
            <a:r>
              <a:rPr sz="882" spc="-9" dirty="0">
                <a:latin typeface="Arial MT"/>
                <a:cs typeface="Arial MT"/>
              </a:rPr>
              <a:t>output</a:t>
            </a:r>
            <a:r>
              <a:rPr sz="882" dirty="0">
                <a:latin typeface="Arial MT"/>
                <a:cs typeface="Arial MT"/>
              </a:rPr>
              <a:t> of CNN. There are different filters </a:t>
            </a:r>
            <a:r>
              <a:rPr sz="882" spc="-22" dirty="0">
                <a:latin typeface="Arial MT"/>
                <a:cs typeface="Arial MT"/>
              </a:rPr>
              <a:t>in </a:t>
            </a:r>
            <a:r>
              <a:rPr sz="882" dirty="0">
                <a:latin typeface="Arial MT"/>
                <a:cs typeface="Arial MT"/>
              </a:rPr>
              <a:t>each </a:t>
            </a:r>
            <a:r>
              <a:rPr sz="882" spc="-9" dirty="0">
                <a:latin typeface="Arial MT"/>
                <a:cs typeface="Arial MT"/>
              </a:rPr>
              <a:t>block </a:t>
            </a:r>
            <a:endParaRPr sz="882">
              <a:latin typeface="Arial MT"/>
              <a:cs typeface="Arial MT"/>
            </a:endParaRPr>
          </a:p>
          <a:p>
            <a:pPr marL="22413" marR="15689"/>
            <a:r>
              <a:rPr sz="882" dirty="0">
                <a:latin typeface="Arial MT"/>
                <a:cs typeface="Arial MT"/>
              </a:rPr>
              <a:t>Each square box is one activation </a:t>
            </a:r>
            <a:r>
              <a:rPr sz="882" spc="-22" dirty="0">
                <a:latin typeface="Arial MT"/>
                <a:cs typeface="Arial MT"/>
              </a:rPr>
              <a:t>map </a:t>
            </a:r>
            <a:r>
              <a:rPr sz="882" dirty="0">
                <a:latin typeface="Arial MT"/>
                <a:cs typeface="Arial MT"/>
              </a:rPr>
              <a:t>(one feature map). These bright </a:t>
            </a:r>
            <a:r>
              <a:rPr sz="882" spc="-9" dirty="0">
                <a:latin typeface="Arial MT"/>
                <a:cs typeface="Arial MT"/>
              </a:rPr>
              <a:t>spots </a:t>
            </a:r>
            <a:r>
              <a:rPr sz="882" dirty="0">
                <a:latin typeface="Arial MT"/>
                <a:cs typeface="Arial MT"/>
              </a:rPr>
              <a:t>are representing the </a:t>
            </a:r>
            <a:r>
              <a:rPr sz="882" spc="-9" dirty="0">
                <a:latin typeface="Arial MT"/>
                <a:cs typeface="Arial MT"/>
              </a:rPr>
              <a:t>faces</a:t>
            </a:r>
            <a:endParaRPr sz="882">
              <a:latin typeface="Arial MT"/>
              <a:cs typeface="Arial MT"/>
            </a:endParaRPr>
          </a:p>
        </p:txBody>
      </p:sp>
      <p:sp>
        <p:nvSpPr>
          <p:cNvPr id="9" name="Date Placeholder 8">
            <a:extLst>
              <a:ext uri="{FF2B5EF4-FFF2-40B4-BE49-F238E27FC236}">
                <a16:creationId xmlns:a16="http://schemas.microsoft.com/office/drawing/2014/main" id="{FCB8B495-7B05-D837-CC91-655A74E91038}"/>
              </a:ext>
            </a:extLst>
          </p:cNvPr>
          <p:cNvSpPr>
            <a:spLocks noGrp="1"/>
          </p:cNvSpPr>
          <p:nvPr>
            <p:ph type="dt" sz="half" idx="10"/>
          </p:nvPr>
        </p:nvSpPr>
        <p:spPr/>
        <p:txBody>
          <a:bodyPr/>
          <a:lstStyle/>
          <a:p>
            <a:fld id="{D7CD3D43-5AB4-431A-B030-6CBF24630716}" type="datetime1">
              <a:rPr lang="en-US" smtClean="0"/>
              <a:t>11/22/2025</a:t>
            </a:fld>
            <a:endParaRPr lang="en-US"/>
          </a:p>
        </p:txBody>
      </p:sp>
      <p:sp>
        <p:nvSpPr>
          <p:cNvPr id="10" name="Footer Placeholder 9">
            <a:extLst>
              <a:ext uri="{FF2B5EF4-FFF2-40B4-BE49-F238E27FC236}">
                <a16:creationId xmlns:a16="http://schemas.microsoft.com/office/drawing/2014/main" id="{055977A5-85C2-F55A-60CB-BC9EF4A1BA30}"/>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11" name="Slide Number Placeholder 10">
            <a:extLst>
              <a:ext uri="{FF2B5EF4-FFF2-40B4-BE49-F238E27FC236}">
                <a16:creationId xmlns:a16="http://schemas.microsoft.com/office/drawing/2014/main" id="{261F2903-9A66-35C7-544F-71674CCB1988}"/>
              </a:ext>
            </a:extLst>
          </p:cNvPr>
          <p:cNvSpPr>
            <a:spLocks noGrp="1"/>
          </p:cNvSpPr>
          <p:nvPr>
            <p:ph type="sldNum" sz="quarter" idx="12"/>
          </p:nvPr>
        </p:nvSpPr>
        <p:spPr/>
        <p:txBody>
          <a:bodyPr/>
          <a:lstStyle/>
          <a:p>
            <a:fld id="{B6F15528-21DE-4FAA-801E-634DDDAF4B2B}" type="slidenum">
              <a:rPr lang="en-US" smtClean="0"/>
              <a:pPr/>
              <a:t>38</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6" name="Ink 15">
                <a:extLst>
                  <a:ext uri="{FF2B5EF4-FFF2-40B4-BE49-F238E27FC236}">
                    <a16:creationId xmlns:a16="http://schemas.microsoft.com/office/drawing/2014/main" id="{8E708017-2C57-12EA-2374-065487EFC928}"/>
                  </a:ext>
                </a:extLst>
              </p14:cNvPr>
              <p14:cNvContentPartPr/>
              <p14:nvPr>
                <p:extLst>
                  <p:ext uri="{42D2F446-02D8-4167-A562-619A0277C38B}">
                    <p15:isNarration xmlns:p15="http://schemas.microsoft.com/office/powerpoint/2012/main" val="1"/>
                  </p:ext>
                </p:extLst>
              </p14:nvPr>
            </p14:nvContentPartPr>
            <p14:xfrm>
              <a:off x="1669320" y="1432800"/>
              <a:ext cx="6144480" cy="4883760"/>
            </p14:xfrm>
          </p:contentPart>
        </mc:Choice>
        <mc:Fallback xmlns="">
          <p:pic>
            <p:nvPicPr>
              <p:cNvPr id="16" name="Ink 15">
                <a:extLst>
                  <a:ext uri="{FF2B5EF4-FFF2-40B4-BE49-F238E27FC236}">
                    <a16:creationId xmlns:a16="http://schemas.microsoft.com/office/drawing/2014/main" id="{8E708017-2C57-12EA-2374-065487EFC928}"/>
                  </a:ext>
                </a:extLst>
              </p:cNvPr>
              <p:cNvPicPr>
                <a:picLocks noGrp="1" noRot="1" noChangeAspect="1" noMove="1" noResize="1" noEditPoints="1" noAdjustHandles="1" noChangeArrowheads="1" noChangeShapeType="1"/>
              </p:cNvPicPr>
              <p:nvPr/>
            </p:nvPicPr>
            <p:blipFill>
              <a:blip r:embed="rId9"/>
              <a:stretch>
                <a:fillRect/>
              </a:stretch>
            </p:blipFill>
            <p:spPr>
              <a:xfrm>
                <a:off x="1659960" y="1423440"/>
                <a:ext cx="6163200" cy="4902480"/>
              </a:xfrm>
              <a:prstGeom prst="rect">
                <a:avLst/>
              </a:prstGeom>
            </p:spPr>
          </p:pic>
        </mc:Fallback>
      </mc:AlternateContent>
      <p:pic>
        <p:nvPicPr>
          <p:cNvPr id="18" name="Audio 17">
            <a:hlinkClick r:id="" action="ppaction://media"/>
            <a:extLst>
              <a:ext uri="{FF2B5EF4-FFF2-40B4-BE49-F238E27FC236}">
                <a16:creationId xmlns:a16="http://schemas.microsoft.com/office/drawing/2014/main" id="{C3A870E8-00F9-DFFF-9EA8-681C0388E6D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2206"/>
    </mc:Choice>
    <mc:Fallback xmlns="">
      <p:transition spd="slow" advTm="52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59"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md type="call" cmd="playFrom(0.0)">
                                      <p:cBhvr>
                                        <p:cTn id="9"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65E9DA9C-513A-1134-C8C8-CBD9974B5055}"/>
              </a:ext>
            </a:extLst>
          </p:cNvPr>
          <p:cNvSpPr>
            <a:spLocks noGrp="1"/>
          </p:cNvSpPr>
          <p:nvPr>
            <p:ph idx="1"/>
          </p:nvPr>
        </p:nvSpPr>
        <p:spPr>
          <a:xfrm>
            <a:off x="228600" y="1447802"/>
            <a:ext cx="10972800" cy="1552684"/>
          </a:xfrm>
        </p:spPr>
        <p:txBody>
          <a:bodyPr/>
          <a:lstStyle/>
          <a:p>
            <a:r>
              <a:rPr lang="en-US" sz="2800" dirty="0">
                <a:latin typeface="Calibri"/>
                <a:cs typeface="Calibri"/>
              </a:rPr>
              <a:t>For</a:t>
            </a:r>
            <a:r>
              <a:rPr lang="en-US" sz="2800" spc="-40" dirty="0">
                <a:latin typeface="Calibri"/>
                <a:cs typeface="Calibri"/>
              </a:rPr>
              <a:t> </a:t>
            </a:r>
            <a:r>
              <a:rPr lang="en-US" sz="2800" dirty="0">
                <a:latin typeface="Calibri"/>
                <a:cs typeface="Calibri"/>
              </a:rPr>
              <a:t>each</a:t>
            </a:r>
            <a:r>
              <a:rPr lang="en-US" sz="2800" spc="-40" dirty="0">
                <a:latin typeface="Calibri"/>
                <a:cs typeface="Calibri"/>
              </a:rPr>
              <a:t> </a:t>
            </a:r>
            <a:r>
              <a:rPr lang="en-US" sz="2800" dirty="0">
                <a:latin typeface="Calibri"/>
                <a:cs typeface="Calibri"/>
              </a:rPr>
              <a:t>convolution</a:t>
            </a:r>
            <a:r>
              <a:rPr lang="en-US" sz="2800" spc="-40" dirty="0">
                <a:latin typeface="Calibri"/>
                <a:cs typeface="Calibri"/>
              </a:rPr>
              <a:t> </a:t>
            </a:r>
            <a:r>
              <a:rPr lang="en-US" sz="2800" dirty="0">
                <a:latin typeface="Calibri"/>
                <a:cs typeface="Calibri"/>
              </a:rPr>
              <a:t>activation</a:t>
            </a:r>
            <a:r>
              <a:rPr lang="en-US" sz="2800" spc="-53" dirty="0">
                <a:latin typeface="Calibri"/>
                <a:cs typeface="Calibri"/>
              </a:rPr>
              <a:t> </a:t>
            </a:r>
            <a:r>
              <a:rPr lang="en-US" sz="2800" dirty="0">
                <a:latin typeface="Calibri"/>
                <a:cs typeface="Calibri"/>
              </a:rPr>
              <a:t>the</a:t>
            </a:r>
            <a:r>
              <a:rPr lang="en-US" sz="2800" spc="-35" dirty="0">
                <a:latin typeface="Calibri"/>
                <a:cs typeface="Calibri"/>
              </a:rPr>
              <a:t> </a:t>
            </a:r>
            <a:r>
              <a:rPr lang="en-US" sz="2800" spc="-22" dirty="0">
                <a:latin typeface="Calibri"/>
                <a:cs typeface="Calibri"/>
              </a:rPr>
              <a:t>ROI </a:t>
            </a:r>
            <a:r>
              <a:rPr lang="en-US" sz="2800" dirty="0">
                <a:latin typeface="Calibri"/>
                <a:cs typeface="Calibri"/>
              </a:rPr>
              <a:t>Pooling</a:t>
            </a:r>
            <a:r>
              <a:rPr lang="en-US" sz="2800" spc="-49" dirty="0">
                <a:latin typeface="Calibri"/>
                <a:cs typeface="Calibri"/>
              </a:rPr>
              <a:t> </a:t>
            </a:r>
            <a:r>
              <a:rPr lang="en-US" sz="2800" dirty="0">
                <a:latin typeface="Calibri"/>
                <a:cs typeface="Calibri"/>
              </a:rPr>
              <a:t>layer</a:t>
            </a:r>
            <a:r>
              <a:rPr lang="en-US" sz="2800" spc="-44" dirty="0">
                <a:latin typeface="Calibri"/>
                <a:cs typeface="Calibri"/>
              </a:rPr>
              <a:t> </a:t>
            </a:r>
            <a:r>
              <a:rPr lang="en-US" sz="2800" dirty="0">
                <a:latin typeface="Calibri"/>
                <a:cs typeface="Calibri"/>
              </a:rPr>
              <a:t>will</a:t>
            </a:r>
            <a:r>
              <a:rPr lang="en-US" sz="2800" spc="-40" dirty="0">
                <a:latin typeface="Calibri"/>
                <a:cs typeface="Calibri"/>
              </a:rPr>
              <a:t> </a:t>
            </a:r>
            <a:r>
              <a:rPr lang="en-US" sz="2800" dirty="0">
                <a:latin typeface="Calibri"/>
                <a:cs typeface="Calibri"/>
              </a:rPr>
              <a:t>resize,</a:t>
            </a:r>
            <a:r>
              <a:rPr lang="en-US" sz="2800" spc="-53" dirty="0">
                <a:latin typeface="Calibri"/>
                <a:cs typeface="Calibri"/>
              </a:rPr>
              <a:t> </a:t>
            </a:r>
            <a:r>
              <a:rPr lang="en-US" sz="2800" dirty="0">
                <a:latin typeface="Calibri"/>
                <a:cs typeface="Calibri"/>
              </a:rPr>
              <a:t>the</a:t>
            </a:r>
            <a:r>
              <a:rPr lang="en-US" sz="2800" spc="-26" dirty="0">
                <a:latin typeface="Calibri"/>
                <a:cs typeface="Calibri"/>
              </a:rPr>
              <a:t> </a:t>
            </a:r>
            <a:r>
              <a:rPr lang="en-US" sz="2800" dirty="0">
                <a:latin typeface="Calibri"/>
                <a:cs typeface="Calibri"/>
              </a:rPr>
              <a:t>region</a:t>
            </a:r>
            <a:r>
              <a:rPr lang="en-US" sz="2800" spc="-57" dirty="0">
                <a:latin typeface="Calibri"/>
                <a:cs typeface="Calibri"/>
              </a:rPr>
              <a:t> </a:t>
            </a:r>
            <a:r>
              <a:rPr lang="en-US" sz="2800" dirty="0">
                <a:latin typeface="Calibri"/>
                <a:cs typeface="Calibri"/>
              </a:rPr>
              <a:t>proposals</a:t>
            </a:r>
            <a:r>
              <a:rPr lang="en-US" sz="2800" spc="-22" dirty="0">
                <a:latin typeface="Calibri"/>
                <a:cs typeface="Calibri"/>
              </a:rPr>
              <a:t> </a:t>
            </a:r>
            <a:r>
              <a:rPr lang="en-US" sz="2800" dirty="0">
                <a:latin typeface="Calibri"/>
                <a:cs typeface="Calibri"/>
              </a:rPr>
              <a:t>(in</a:t>
            </a:r>
            <a:r>
              <a:rPr lang="en-US" sz="2800" spc="-35" dirty="0">
                <a:latin typeface="Calibri"/>
                <a:cs typeface="Calibri"/>
              </a:rPr>
              <a:t> </a:t>
            </a:r>
            <a:r>
              <a:rPr lang="en-US" sz="2800" dirty="0">
                <a:latin typeface="Calibri"/>
                <a:cs typeface="Calibri"/>
              </a:rPr>
              <a:t>red)</a:t>
            </a:r>
            <a:r>
              <a:rPr lang="en-US" sz="2800" spc="-26" dirty="0">
                <a:latin typeface="Calibri"/>
                <a:cs typeface="Calibri"/>
              </a:rPr>
              <a:t> </a:t>
            </a:r>
            <a:r>
              <a:rPr lang="en-US" sz="2800" dirty="0">
                <a:latin typeface="Calibri"/>
                <a:cs typeface="Calibri"/>
              </a:rPr>
              <a:t>to</a:t>
            </a:r>
            <a:r>
              <a:rPr lang="en-US" sz="2800" spc="-49" dirty="0">
                <a:latin typeface="Calibri"/>
                <a:cs typeface="Calibri"/>
              </a:rPr>
              <a:t> </a:t>
            </a:r>
            <a:r>
              <a:rPr lang="en-US" sz="2800" dirty="0">
                <a:latin typeface="Calibri"/>
                <a:cs typeface="Calibri"/>
              </a:rPr>
              <a:t>the</a:t>
            </a:r>
            <a:r>
              <a:rPr lang="en-US" sz="2800" spc="-35" dirty="0">
                <a:latin typeface="Calibri"/>
                <a:cs typeface="Calibri"/>
              </a:rPr>
              <a:t> </a:t>
            </a:r>
            <a:r>
              <a:rPr lang="en-US" sz="2800" dirty="0">
                <a:latin typeface="Calibri"/>
                <a:cs typeface="Calibri"/>
              </a:rPr>
              <a:t>same</a:t>
            </a:r>
            <a:r>
              <a:rPr lang="en-US" sz="2800" spc="-31" dirty="0">
                <a:latin typeface="Calibri"/>
                <a:cs typeface="Calibri"/>
              </a:rPr>
              <a:t> </a:t>
            </a:r>
            <a:r>
              <a:rPr lang="en-US" sz="2800" spc="-9" dirty="0">
                <a:latin typeface="Calibri"/>
                <a:cs typeface="Calibri"/>
              </a:rPr>
              <a:t>resolution </a:t>
            </a:r>
            <a:r>
              <a:rPr lang="en-US" sz="2800" dirty="0">
                <a:latin typeface="Calibri"/>
                <a:cs typeface="Calibri"/>
              </a:rPr>
              <a:t>expected</a:t>
            </a:r>
            <a:r>
              <a:rPr lang="en-US" sz="2800" spc="-53" dirty="0">
                <a:latin typeface="Calibri"/>
                <a:cs typeface="Calibri"/>
              </a:rPr>
              <a:t> </a:t>
            </a:r>
            <a:r>
              <a:rPr lang="en-US" sz="2800" dirty="0">
                <a:latin typeface="Calibri"/>
                <a:cs typeface="Calibri"/>
              </a:rPr>
              <a:t>on</a:t>
            </a:r>
            <a:r>
              <a:rPr lang="en-US" sz="2800" spc="-26" dirty="0">
                <a:latin typeface="Calibri"/>
                <a:cs typeface="Calibri"/>
              </a:rPr>
              <a:t> </a:t>
            </a:r>
            <a:r>
              <a:rPr lang="en-US" sz="2800" dirty="0">
                <a:latin typeface="Calibri"/>
                <a:cs typeface="Calibri"/>
              </a:rPr>
              <a:t>the</a:t>
            </a:r>
            <a:r>
              <a:rPr lang="en-US" sz="2800" spc="-26" dirty="0">
                <a:latin typeface="Calibri"/>
                <a:cs typeface="Calibri"/>
              </a:rPr>
              <a:t> </a:t>
            </a:r>
            <a:r>
              <a:rPr lang="en-US" sz="2800" dirty="0">
                <a:latin typeface="Calibri"/>
                <a:cs typeface="Calibri"/>
              </a:rPr>
              <a:t>fully</a:t>
            </a:r>
            <a:r>
              <a:rPr lang="en-US" sz="2800" spc="-31" dirty="0">
                <a:latin typeface="Calibri"/>
                <a:cs typeface="Calibri"/>
              </a:rPr>
              <a:t> </a:t>
            </a:r>
            <a:r>
              <a:rPr lang="en-US" sz="2800" dirty="0">
                <a:latin typeface="Calibri"/>
                <a:cs typeface="Calibri"/>
              </a:rPr>
              <a:t>connected</a:t>
            </a:r>
            <a:r>
              <a:rPr lang="en-US" sz="2800" spc="-44" dirty="0">
                <a:latin typeface="Calibri"/>
                <a:cs typeface="Calibri"/>
              </a:rPr>
              <a:t> </a:t>
            </a:r>
            <a:r>
              <a:rPr lang="en-US" sz="2800" spc="-9" dirty="0">
                <a:latin typeface="Calibri"/>
                <a:cs typeface="Calibri"/>
              </a:rPr>
              <a:t>layer.</a:t>
            </a:r>
            <a:endParaRPr lang="en-US" sz="2800" dirty="0">
              <a:latin typeface="Calibri"/>
              <a:cs typeface="Calibri"/>
            </a:endParaRPr>
          </a:p>
          <a:p>
            <a:endParaRPr lang="en-US" dirty="0"/>
          </a:p>
        </p:txBody>
      </p:sp>
      <p:grpSp>
        <p:nvGrpSpPr>
          <p:cNvPr id="5" name="Group 4">
            <a:extLst>
              <a:ext uri="{FF2B5EF4-FFF2-40B4-BE49-F238E27FC236}">
                <a16:creationId xmlns:a16="http://schemas.microsoft.com/office/drawing/2014/main" id="{0A21600F-6CD2-71BD-5D93-1E5E1735979C}"/>
              </a:ext>
            </a:extLst>
          </p:cNvPr>
          <p:cNvGrpSpPr/>
          <p:nvPr/>
        </p:nvGrpSpPr>
        <p:grpSpPr>
          <a:xfrm>
            <a:off x="762000" y="2965108"/>
            <a:ext cx="4030083" cy="3292195"/>
            <a:chOff x="3200400" y="3048000"/>
            <a:chExt cx="4030083" cy="3292195"/>
          </a:xfrm>
        </p:grpSpPr>
        <p:pic>
          <p:nvPicPr>
            <p:cNvPr id="8" name="object 8"/>
            <p:cNvPicPr>
              <a:picLocks/>
            </p:cNvPicPr>
            <p:nvPr/>
          </p:nvPicPr>
          <p:blipFill>
            <a:blip r:embed="rId4" cstate="print"/>
            <a:stretch>
              <a:fillRect/>
            </a:stretch>
          </p:blipFill>
          <p:spPr>
            <a:xfrm>
              <a:off x="3200400" y="4784878"/>
              <a:ext cx="1853003" cy="1555317"/>
            </a:xfrm>
            <a:prstGeom prst="rect">
              <a:avLst/>
            </a:prstGeom>
          </p:spPr>
        </p:pic>
        <p:pic>
          <p:nvPicPr>
            <p:cNvPr id="9" name="object 9"/>
            <p:cNvPicPr>
              <a:picLocks/>
            </p:cNvPicPr>
            <p:nvPr/>
          </p:nvPicPr>
          <p:blipFill>
            <a:blip r:embed="rId5" cstate="print"/>
            <a:stretch>
              <a:fillRect/>
            </a:stretch>
          </p:blipFill>
          <p:spPr>
            <a:xfrm>
              <a:off x="6141272" y="3720710"/>
              <a:ext cx="1087867" cy="1062318"/>
            </a:xfrm>
            <a:prstGeom prst="rect">
              <a:avLst/>
            </a:prstGeom>
          </p:spPr>
        </p:pic>
        <p:pic>
          <p:nvPicPr>
            <p:cNvPr id="10" name="object 10"/>
            <p:cNvPicPr>
              <a:picLocks/>
            </p:cNvPicPr>
            <p:nvPr/>
          </p:nvPicPr>
          <p:blipFill>
            <a:blip r:embed="rId6" cstate="print"/>
            <a:stretch>
              <a:fillRect/>
            </a:stretch>
          </p:blipFill>
          <p:spPr>
            <a:xfrm>
              <a:off x="6141272" y="4903670"/>
              <a:ext cx="1089211" cy="1062318"/>
            </a:xfrm>
            <a:prstGeom prst="rect">
              <a:avLst/>
            </a:prstGeom>
          </p:spPr>
        </p:pic>
        <p:pic>
          <p:nvPicPr>
            <p:cNvPr id="11" name="object 11"/>
            <p:cNvPicPr>
              <a:picLocks/>
            </p:cNvPicPr>
            <p:nvPr/>
          </p:nvPicPr>
          <p:blipFill>
            <a:blip r:embed="rId7" cstate="print"/>
            <a:stretch>
              <a:fillRect/>
            </a:stretch>
          </p:blipFill>
          <p:spPr>
            <a:xfrm>
              <a:off x="3200400" y="3048000"/>
              <a:ext cx="1853003" cy="1691997"/>
            </a:xfrm>
            <a:prstGeom prst="rect">
              <a:avLst/>
            </a:prstGeom>
          </p:spPr>
        </p:pic>
        <p:sp>
          <p:nvSpPr>
            <p:cNvPr id="12" name="object 12"/>
            <p:cNvSpPr/>
            <p:nvPr/>
          </p:nvSpPr>
          <p:spPr>
            <a:xfrm>
              <a:off x="5380168" y="3429000"/>
              <a:ext cx="403412" cy="2651872"/>
            </a:xfrm>
            <a:custGeom>
              <a:avLst/>
              <a:gdLst/>
              <a:ahLst/>
              <a:cxnLst/>
              <a:rect l="l" t="t" r="r" b="b"/>
              <a:pathLst>
                <a:path w="457200" h="3005454">
                  <a:moveTo>
                    <a:pt x="193548" y="1470152"/>
                  </a:moveTo>
                  <a:lnTo>
                    <a:pt x="193548" y="41148"/>
                  </a:lnTo>
                  <a:lnTo>
                    <a:pt x="192024" y="33528"/>
                  </a:lnTo>
                  <a:lnTo>
                    <a:pt x="153924" y="13716"/>
                  </a:lnTo>
                  <a:lnTo>
                    <a:pt x="143256" y="12192"/>
                  </a:lnTo>
                  <a:lnTo>
                    <a:pt x="131064" y="9144"/>
                  </a:lnTo>
                  <a:lnTo>
                    <a:pt x="103632" y="6096"/>
                  </a:lnTo>
                  <a:lnTo>
                    <a:pt x="88392" y="4572"/>
                  </a:lnTo>
                  <a:lnTo>
                    <a:pt x="54864" y="1524"/>
                  </a:lnTo>
                  <a:lnTo>
                    <a:pt x="18288" y="1524"/>
                  </a:lnTo>
                  <a:lnTo>
                    <a:pt x="0" y="0"/>
                  </a:lnTo>
                  <a:lnTo>
                    <a:pt x="0" y="24384"/>
                  </a:lnTo>
                  <a:lnTo>
                    <a:pt x="36576" y="24384"/>
                  </a:lnTo>
                  <a:lnTo>
                    <a:pt x="53340" y="25908"/>
                  </a:lnTo>
                  <a:lnTo>
                    <a:pt x="70104" y="25908"/>
                  </a:lnTo>
                  <a:lnTo>
                    <a:pt x="100584" y="28956"/>
                  </a:lnTo>
                  <a:lnTo>
                    <a:pt x="114300" y="30480"/>
                  </a:lnTo>
                  <a:lnTo>
                    <a:pt x="126492" y="33528"/>
                  </a:lnTo>
                  <a:lnTo>
                    <a:pt x="138684" y="35052"/>
                  </a:lnTo>
                  <a:lnTo>
                    <a:pt x="138684" y="35269"/>
                  </a:lnTo>
                  <a:lnTo>
                    <a:pt x="147828" y="36576"/>
                  </a:lnTo>
                  <a:lnTo>
                    <a:pt x="156972" y="39624"/>
                  </a:lnTo>
                  <a:lnTo>
                    <a:pt x="156972" y="40233"/>
                  </a:lnTo>
                  <a:lnTo>
                    <a:pt x="163068" y="42672"/>
                  </a:lnTo>
                  <a:lnTo>
                    <a:pt x="163068" y="41148"/>
                  </a:lnTo>
                  <a:lnTo>
                    <a:pt x="169164" y="44196"/>
                  </a:lnTo>
                  <a:lnTo>
                    <a:pt x="169164" y="42672"/>
                  </a:lnTo>
                  <a:lnTo>
                    <a:pt x="172212" y="47244"/>
                  </a:lnTo>
                  <a:lnTo>
                    <a:pt x="172212" y="1481328"/>
                  </a:lnTo>
                  <a:lnTo>
                    <a:pt x="178308" y="1487424"/>
                  </a:lnTo>
                  <a:lnTo>
                    <a:pt x="184404" y="1491996"/>
                  </a:lnTo>
                  <a:lnTo>
                    <a:pt x="192024" y="1495044"/>
                  </a:lnTo>
                  <a:lnTo>
                    <a:pt x="192024" y="1467612"/>
                  </a:lnTo>
                  <a:lnTo>
                    <a:pt x="193167" y="1469898"/>
                  </a:lnTo>
                  <a:lnTo>
                    <a:pt x="193548" y="1470152"/>
                  </a:lnTo>
                  <a:close/>
                </a:path>
                <a:path w="457200" h="3005454">
                  <a:moveTo>
                    <a:pt x="138684" y="2995231"/>
                  </a:moveTo>
                  <a:lnTo>
                    <a:pt x="138684" y="2971800"/>
                  </a:lnTo>
                  <a:lnTo>
                    <a:pt x="114300" y="2974848"/>
                  </a:lnTo>
                  <a:lnTo>
                    <a:pt x="100584" y="2976372"/>
                  </a:lnTo>
                  <a:lnTo>
                    <a:pt x="70104" y="2979420"/>
                  </a:lnTo>
                  <a:lnTo>
                    <a:pt x="53340" y="2980944"/>
                  </a:lnTo>
                  <a:lnTo>
                    <a:pt x="36576" y="2980944"/>
                  </a:lnTo>
                  <a:lnTo>
                    <a:pt x="18288" y="2982468"/>
                  </a:lnTo>
                  <a:lnTo>
                    <a:pt x="0" y="2982468"/>
                  </a:lnTo>
                  <a:lnTo>
                    <a:pt x="0" y="3005328"/>
                  </a:lnTo>
                  <a:lnTo>
                    <a:pt x="36576" y="3005328"/>
                  </a:lnTo>
                  <a:lnTo>
                    <a:pt x="53340" y="3003931"/>
                  </a:lnTo>
                  <a:lnTo>
                    <a:pt x="71628" y="3003804"/>
                  </a:lnTo>
                  <a:lnTo>
                    <a:pt x="88392" y="3002280"/>
                  </a:lnTo>
                  <a:lnTo>
                    <a:pt x="103632" y="3000756"/>
                  </a:lnTo>
                  <a:lnTo>
                    <a:pt x="117348" y="2999232"/>
                  </a:lnTo>
                  <a:lnTo>
                    <a:pt x="131064" y="2996184"/>
                  </a:lnTo>
                  <a:lnTo>
                    <a:pt x="138684" y="2995231"/>
                  </a:lnTo>
                  <a:close/>
                </a:path>
                <a:path w="457200" h="3005454">
                  <a:moveTo>
                    <a:pt x="138684" y="35269"/>
                  </a:moveTo>
                  <a:lnTo>
                    <a:pt x="138684" y="35052"/>
                  </a:lnTo>
                  <a:lnTo>
                    <a:pt x="137160" y="35052"/>
                  </a:lnTo>
                  <a:lnTo>
                    <a:pt x="138684" y="35269"/>
                  </a:lnTo>
                  <a:close/>
                </a:path>
                <a:path w="457200" h="3005454">
                  <a:moveTo>
                    <a:pt x="156972" y="2990596"/>
                  </a:moveTo>
                  <a:lnTo>
                    <a:pt x="156972" y="2967228"/>
                  </a:lnTo>
                  <a:lnTo>
                    <a:pt x="147828" y="2968752"/>
                  </a:lnTo>
                  <a:lnTo>
                    <a:pt x="137160" y="2971800"/>
                  </a:lnTo>
                  <a:lnTo>
                    <a:pt x="138684" y="2971800"/>
                  </a:lnTo>
                  <a:lnTo>
                    <a:pt x="138684" y="2995231"/>
                  </a:lnTo>
                  <a:lnTo>
                    <a:pt x="143256" y="2994660"/>
                  </a:lnTo>
                  <a:lnTo>
                    <a:pt x="153924" y="2991612"/>
                  </a:lnTo>
                  <a:lnTo>
                    <a:pt x="156972" y="2990596"/>
                  </a:lnTo>
                  <a:close/>
                </a:path>
                <a:path w="457200" h="3005454">
                  <a:moveTo>
                    <a:pt x="156972" y="40233"/>
                  </a:moveTo>
                  <a:lnTo>
                    <a:pt x="156972" y="39624"/>
                  </a:lnTo>
                  <a:lnTo>
                    <a:pt x="155448" y="39624"/>
                  </a:lnTo>
                  <a:lnTo>
                    <a:pt x="156972" y="40233"/>
                  </a:lnTo>
                  <a:close/>
                </a:path>
                <a:path w="457200" h="3005454">
                  <a:moveTo>
                    <a:pt x="169164" y="2961132"/>
                  </a:moveTo>
                  <a:lnTo>
                    <a:pt x="163068" y="2964180"/>
                  </a:lnTo>
                  <a:lnTo>
                    <a:pt x="155448" y="2967228"/>
                  </a:lnTo>
                  <a:lnTo>
                    <a:pt x="156972" y="2967228"/>
                  </a:lnTo>
                  <a:lnTo>
                    <a:pt x="156972" y="2990596"/>
                  </a:lnTo>
                  <a:lnTo>
                    <a:pt x="167640" y="2987040"/>
                  </a:lnTo>
                  <a:lnTo>
                    <a:pt x="167640" y="2962656"/>
                  </a:lnTo>
                  <a:lnTo>
                    <a:pt x="169164" y="2961132"/>
                  </a:lnTo>
                  <a:close/>
                </a:path>
                <a:path w="457200" h="3005454">
                  <a:moveTo>
                    <a:pt x="172212" y="47244"/>
                  </a:moveTo>
                  <a:lnTo>
                    <a:pt x="169164" y="44196"/>
                  </a:lnTo>
                  <a:lnTo>
                    <a:pt x="167640" y="44196"/>
                  </a:lnTo>
                  <a:lnTo>
                    <a:pt x="172212" y="47244"/>
                  </a:lnTo>
                  <a:close/>
                </a:path>
                <a:path w="457200" h="3005454">
                  <a:moveTo>
                    <a:pt x="169926" y="2961132"/>
                  </a:moveTo>
                  <a:lnTo>
                    <a:pt x="167640" y="2962656"/>
                  </a:lnTo>
                  <a:lnTo>
                    <a:pt x="167640" y="2987040"/>
                  </a:lnTo>
                  <a:lnTo>
                    <a:pt x="169164" y="2986532"/>
                  </a:lnTo>
                  <a:lnTo>
                    <a:pt x="169164" y="2962656"/>
                  </a:lnTo>
                  <a:lnTo>
                    <a:pt x="169926" y="2961132"/>
                  </a:lnTo>
                  <a:close/>
                </a:path>
                <a:path w="457200" h="3005454">
                  <a:moveTo>
                    <a:pt x="172212" y="47244"/>
                  </a:moveTo>
                  <a:lnTo>
                    <a:pt x="169164" y="42672"/>
                  </a:lnTo>
                  <a:lnTo>
                    <a:pt x="170688" y="45720"/>
                  </a:lnTo>
                  <a:lnTo>
                    <a:pt x="172212" y="47244"/>
                  </a:lnTo>
                  <a:close/>
                </a:path>
                <a:path w="457200" h="3005454">
                  <a:moveTo>
                    <a:pt x="170688" y="45720"/>
                  </a:moveTo>
                  <a:lnTo>
                    <a:pt x="169164" y="42672"/>
                  </a:lnTo>
                  <a:lnTo>
                    <a:pt x="169164" y="44196"/>
                  </a:lnTo>
                  <a:lnTo>
                    <a:pt x="170688" y="45720"/>
                  </a:lnTo>
                  <a:close/>
                </a:path>
                <a:path w="457200" h="3005454">
                  <a:moveTo>
                    <a:pt x="170688" y="2959608"/>
                  </a:moveTo>
                  <a:lnTo>
                    <a:pt x="169164" y="2961132"/>
                  </a:lnTo>
                  <a:lnTo>
                    <a:pt x="170180" y="2960624"/>
                  </a:lnTo>
                  <a:lnTo>
                    <a:pt x="170688" y="2959608"/>
                  </a:lnTo>
                  <a:close/>
                </a:path>
                <a:path w="457200" h="3005454">
                  <a:moveTo>
                    <a:pt x="170383" y="2960827"/>
                  </a:moveTo>
                  <a:lnTo>
                    <a:pt x="169926" y="2961132"/>
                  </a:lnTo>
                  <a:lnTo>
                    <a:pt x="169164" y="2962656"/>
                  </a:lnTo>
                  <a:lnTo>
                    <a:pt x="170383" y="2960827"/>
                  </a:lnTo>
                  <a:close/>
                </a:path>
                <a:path w="457200" h="3005454">
                  <a:moveTo>
                    <a:pt x="172212" y="2985516"/>
                  </a:moveTo>
                  <a:lnTo>
                    <a:pt x="172212" y="2959608"/>
                  </a:lnTo>
                  <a:lnTo>
                    <a:pt x="170383" y="2960827"/>
                  </a:lnTo>
                  <a:lnTo>
                    <a:pt x="169164" y="2962656"/>
                  </a:lnTo>
                  <a:lnTo>
                    <a:pt x="169164" y="2986532"/>
                  </a:lnTo>
                  <a:lnTo>
                    <a:pt x="172212" y="2985516"/>
                  </a:lnTo>
                  <a:close/>
                </a:path>
                <a:path w="457200" h="3005454">
                  <a:moveTo>
                    <a:pt x="170688" y="2960370"/>
                  </a:moveTo>
                  <a:lnTo>
                    <a:pt x="170180" y="2960624"/>
                  </a:lnTo>
                  <a:lnTo>
                    <a:pt x="169926" y="2961132"/>
                  </a:lnTo>
                  <a:lnTo>
                    <a:pt x="170383" y="2960827"/>
                  </a:lnTo>
                  <a:lnTo>
                    <a:pt x="170688" y="2960370"/>
                  </a:lnTo>
                  <a:close/>
                </a:path>
                <a:path w="457200" h="3005454">
                  <a:moveTo>
                    <a:pt x="172212" y="2958084"/>
                  </a:moveTo>
                  <a:lnTo>
                    <a:pt x="170688" y="2959608"/>
                  </a:lnTo>
                  <a:lnTo>
                    <a:pt x="170180" y="2960624"/>
                  </a:lnTo>
                  <a:lnTo>
                    <a:pt x="170688" y="2960370"/>
                  </a:lnTo>
                  <a:lnTo>
                    <a:pt x="172212" y="2958084"/>
                  </a:lnTo>
                  <a:close/>
                </a:path>
                <a:path w="457200" h="3005454">
                  <a:moveTo>
                    <a:pt x="172212" y="1481328"/>
                  </a:moveTo>
                  <a:lnTo>
                    <a:pt x="172212" y="47244"/>
                  </a:lnTo>
                  <a:lnTo>
                    <a:pt x="170688" y="46228"/>
                  </a:lnTo>
                  <a:lnTo>
                    <a:pt x="170688" y="1475232"/>
                  </a:lnTo>
                  <a:lnTo>
                    <a:pt x="172212" y="1481328"/>
                  </a:lnTo>
                  <a:close/>
                </a:path>
                <a:path w="457200" h="3005454">
                  <a:moveTo>
                    <a:pt x="327660" y="1514856"/>
                  </a:moveTo>
                  <a:lnTo>
                    <a:pt x="326136" y="1514856"/>
                  </a:lnTo>
                  <a:lnTo>
                    <a:pt x="292608" y="1511808"/>
                  </a:lnTo>
                  <a:lnTo>
                    <a:pt x="275844" y="1511808"/>
                  </a:lnTo>
                  <a:lnTo>
                    <a:pt x="260604" y="1510284"/>
                  </a:lnTo>
                  <a:lnTo>
                    <a:pt x="246888" y="1507236"/>
                  </a:lnTo>
                  <a:lnTo>
                    <a:pt x="233172" y="1505712"/>
                  </a:lnTo>
                  <a:lnTo>
                    <a:pt x="220980" y="1504188"/>
                  </a:lnTo>
                  <a:lnTo>
                    <a:pt x="218313" y="1503426"/>
                  </a:lnTo>
                  <a:lnTo>
                    <a:pt x="210312" y="1505712"/>
                  </a:lnTo>
                  <a:lnTo>
                    <a:pt x="172212" y="1524000"/>
                  </a:lnTo>
                  <a:lnTo>
                    <a:pt x="170688" y="1531620"/>
                  </a:lnTo>
                  <a:lnTo>
                    <a:pt x="170688" y="2959608"/>
                  </a:lnTo>
                  <a:lnTo>
                    <a:pt x="172212" y="2958084"/>
                  </a:lnTo>
                  <a:lnTo>
                    <a:pt x="172212" y="2985516"/>
                  </a:lnTo>
                  <a:lnTo>
                    <a:pt x="179832" y="2982468"/>
                  </a:lnTo>
                  <a:lnTo>
                    <a:pt x="185928" y="2979420"/>
                  </a:lnTo>
                  <a:lnTo>
                    <a:pt x="192024" y="2973324"/>
                  </a:lnTo>
                  <a:lnTo>
                    <a:pt x="192024" y="1537716"/>
                  </a:lnTo>
                  <a:lnTo>
                    <a:pt x="193548" y="1533144"/>
                  </a:lnTo>
                  <a:lnTo>
                    <a:pt x="193548" y="1536700"/>
                  </a:lnTo>
                  <a:lnTo>
                    <a:pt x="195072" y="1535684"/>
                  </a:lnTo>
                  <a:lnTo>
                    <a:pt x="195072" y="1534668"/>
                  </a:lnTo>
                  <a:lnTo>
                    <a:pt x="201168" y="1531620"/>
                  </a:lnTo>
                  <a:lnTo>
                    <a:pt x="201168" y="1532534"/>
                  </a:lnTo>
                  <a:lnTo>
                    <a:pt x="207264" y="1530096"/>
                  </a:lnTo>
                  <a:lnTo>
                    <a:pt x="214884" y="1528826"/>
                  </a:lnTo>
                  <a:lnTo>
                    <a:pt x="214884" y="1528572"/>
                  </a:lnTo>
                  <a:lnTo>
                    <a:pt x="225552" y="1525524"/>
                  </a:lnTo>
                  <a:lnTo>
                    <a:pt x="236220" y="1524190"/>
                  </a:lnTo>
                  <a:lnTo>
                    <a:pt x="236220" y="1524000"/>
                  </a:lnTo>
                  <a:lnTo>
                    <a:pt x="249936" y="1520952"/>
                  </a:lnTo>
                  <a:lnTo>
                    <a:pt x="277368" y="1517904"/>
                  </a:lnTo>
                  <a:lnTo>
                    <a:pt x="294132" y="1517904"/>
                  </a:lnTo>
                  <a:lnTo>
                    <a:pt x="309372" y="1516518"/>
                  </a:lnTo>
                  <a:lnTo>
                    <a:pt x="309372" y="1516380"/>
                  </a:lnTo>
                  <a:lnTo>
                    <a:pt x="327660" y="1514856"/>
                  </a:lnTo>
                  <a:close/>
                </a:path>
                <a:path w="457200" h="3005454">
                  <a:moveTo>
                    <a:pt x="172212" y="2959608"/>
                  </a:moveTo>
                  <a:lnTo>
                    <a:pt x="172212" y="2958084"/>
                  </a:lnTo>
                  <a:lnTo>
                    <a:pt x="170688" y="2960370"/>
                  </a:lnTo>
                  <a:lnTo>
                    <a:pt x="172212" y="2959608"/>
                  </a:lnTo>
                  <a:close/>
                </a:path>
                <a:path w="457200" h="3005454">
                  <a:moveTo>
                    <a:pt x="193167" y="1469898"/>
                  </a:moveTo>
                  <a:lnTo>
                    <a:pt x="192024" y="1467612"/>
                  </a:lnTo>
                  <a:lnTo>
                    <a:pt x="192677" y="1469571"/>
                  </a:lnTo>
                  <a:lnTo>
                    <a:pt x="193167" y="1469898"/>
                  </a:lnTo>
                  <a:close/>
                </a:path>
                <a:path w="457200" h="3005454">
                  <a:moveTo>
                    <a:pt x="192677" y="1469571"/>
                  </a:moveTo>
                  <a:lnTo>
                    <a:pt x="192024" y="1467612"/>
                  </a:lnTo>
                  <a:lnTo>
                    <a:pt x="192024" y="1469136"/>
                  </a:lnTo>
                  <a:lnTo>
                    <a:pt x="192677" y="1469571"/>
                  </a:lnTo>
                  <a:close/>
                </a:path>
                <a:path w="457200" h="3005454">
                  <a:moveTo>
                    <a:pt x="192786" y="1469898"/>
                  </a:moveTo>
                  <a:lnTo>
                    <a:pt x="192677" y="1469571"/>
                  </a:lnTo>
                  <a:lnTo>
                    <a:pt x="192024" y="1469136"/>
                  </a:lnTo>
                  <a:lnTo>
                    <a:pt x="192786" y="1469898"/>
                  </a:lnTo>
                  <a:close/>
                </a:path>
                <a:path w="457200" h="3005454">
                  <a:moveTo>
                    <a:pt x="193548" y="1495653"/>
                  </a:moveTo>
                  <a:lnTo>
                    <a:pt x="193548" y="1472184"/>
                  </a:lnTo>
                  <a:lnTo>
                    <a:pt x="192786" y="1469898"/>
                  </a:lnTo>
                  <a:lnTo>
                    <a:pt x="192024" y="1469136"/>
                  </a:lnTo>
                  <a:lnTo>
                    <a:pt x="192024" y="1495044"/>
                  </a:lnTo>
                  <a:lnTo>
                    <a:pt x="193548" y="1495653"/>
                  </a:lnTo>
                  <a:close/>
                </a:path>
                <a:path w="457200" h="3005454">
                  <a:moveTo>
                    <a:pt x="193548" y="1534668"/>
                  </a:moveTo>
                  <a:lnTo>
                    <a:pt x="193548" y="1533144"/>
                  </a:lnTo>
                  <a:lnTo>
                    <a:pt x="192024" y="1537716"/>
                  </a:lnTo>
                  <a:lnTo>
                    <a:pt x="193548" y="1534668"/>
                  </a:lnTo>
                  <a:close/>
                </a:path>
                <a:path w="457200" h="3005454">
                  <a:moveTo>
                    <a:pt x="193548" y="1536700"/>
                  </a:moveTo>
                  <a:lnTo>
                    <a:pt x="193548" y="1534668"/>
                  </a:lnTo>
                  <a:lnTo>
                    <a:pt x="192024" y="1537716"/>
                  </a:lnTo>
                  <a:lnTo>
                    <a:pt x="193548" y="1536700"/>
                  </a:lnTo>
                  <a:close/>
                </a:path>
                <a:path w="457200" h="3005454">
                  <a:moveTo>
                    <a:pt x="193548" y="2965704"/>
                  </a:moveTo>
                  <a:lnTo>
                    <a:pt x="193548" y="1536700"/>
                  </a:lnTo>
                  <a:lnTo>
                    <a:pt x="192024" y="1537716"/>
                  </a:lnTo>
                  <a:lnTo>
                    <a:pt x="192024" y="2973324"/>
                  </a:lnTo>
                  <a:lnTo>
                    <a:pt x="193548" y="2965704"/>
                  </a:lnTo>
                  <a:close/>
                </a:path>
                <a:path w="457200" h="3005454">
                  <a:moveTo>
                    <a:pt x="193548" y="1470660"/>
                  </a:moveTo>
                  <a:lnTo>
                    <a:pt x="193167" y="1469898"/>
                  </a:lnTo>
                  <a:lnTo>
                    <a:pt x="192677" y="1469571"/>
                  </a:lnTo>
                  <a:lnTo>
                    <a:pt x="192786" y="1469898"/>
                  </a:lnTo>
                  <a:lnTo>
                    <a:pt x="193548" y="1470660"/>
                  </a:lnTo>
                  <a:close/>
                </a:path>
                <a:path w="457200" h="3005454">
                  <a:moveTo>
                    <a:pt x="193548" y="1472184"/>
                  </a:moveTo>
                  <a:lnTo>
                    <a:pt x="193548" y="1470660"/>
                  </a:lnTo>
                  <a:lnTo>
                    <a:pt x="192786" y="1469898"/>
                  </a:lnTo>
                  <a:lnTo>
                    <a:pt x="193548" y="1472184"/>
                  </a:lnTo>
                  <a:close/>
                </a:path>
                <a:path w="457200" h="3005454">
                  <a:moveTo>
                    <a:pt x="196596" y="1496872"/>
                  </a:moveTo>
                  <a:lnTo>
                    <a:pt x="196596" y="1472184"/>
                  </a:lnTo>
                  <a:lnTo>
                    <a:pt x="193167" y="1469898"/>
                  </a:lnTo>
                  <a:lnTo>
                    <a:pt x="193548" y="1470660"/>
                  </a:lnTo>
                  <a:lnTo>
                    <a:pt x="193548" y="1495653"/>
                  </a:lnTo>
                  <a:lnTo>
                    <a:pt x="196596" y="1496872"/>
                  </a:lnTo>
                  <a:close/>
                </a:path>
                <a:path w="457200" h="3005454">
                  <a:moveTo>
                    <a:pt x="201168" y="1473708"/>
                  </a:moveTo>
                  <a:lnTo>
                    <a:pt x="195072" y="1470660"/>
                  </a:lnTo>
                  <a:lnTo>
                    <a:pt x="196596" y="1472184"/>
                  </a:lnTo>
                  <a:lnTo>
                    <a:pt x="196596" y="1496872"/>
                  </a:lnTo>
                  <a:lnTo>
                    <a:pt x="199644" y="1498092"/>
                  </a:lnTo>
                  <a:lnTo>
                    <a:pt x="199644" y="1473708"/>
                  </a:lnTo>
                  <a:lnTo>
                    <a:pt x="201168" y="1473708"/>
                  </a:lnTo>
                  <a:close/>
                </a:path>
                <a:path w="457200" h="3005454">
                  <a:moveTo>
                    <a:pt x="196596" y="1534668"/>
                  </a:moveTo>
                  <a:lnTo>
                    <a:pt x="195072" y="1534668"/>
                  </a:lnTo>
                  <a:lnTo>
                    <a:pt x="195072" y="1535684"/>
                  </a:lnTo>
                  <a:lnTo>
                    <a:pt x="196596" y="1534668"/>
                  </a:lnTo>
                  <a:close/>
                </a:path>
                <a:path w="457200" h="3005454">
                  <a:moveTo>
                    <a:pt x="216408" y="1478280"/>
                  </a:moveTo>
                  <a:lnTo>
                    <a:pt x="207264" y="1475232"/>
                  </a:lnTo>
                  <a:lnTo>
                    <a:pt x="207264" y="1476756"/>
                  </a:lnTo>
                  <a:lnTo>
                    <a:pt x="199644" y="1473708"/>
                  </a:lnTo>
                  <a:lnTo>
                    <a:pt x="199644" y="1498092"/>
                  </a:lnTo>
                  <a:lnTo>
                    <a:pt x="214884" y="1502446"/>
                  </a:lnTo>
                  <a:lnTo>
                    <a:pt x="214884" y="1478280"/>
                  </a:lnTo>
                  <a:lnTo>
                    <a:pt x="216408" y="1478280"/>
                  </a:lnTo>
                  <a:close/>
                </a:path>
                <a:path w="457200" h="3005454">
                  <a:moveTo>
                    <a:pt x="201168" y="1532534"/>
                  </a:moveTo>
                  <a:lnTo>
                    <a:pt x="201168" y="1531620"/>
                  </a:lnTo>
                  <a:lnTo>
                    <a:pt x="199644" y="1533144"/>
                  </a:lnTo>
                  <a:lnTo>
                    <a:pt x="201168" y="1532534"/>
                  </a:lnTo>
                  <a:close/>
                </a:path>
                <a:path w="457200" h="3005454">
                  <a:moveTo>
                    <a:pt x="237744" y="1482852"/>
                  </a:moveTo>
                  <a:lnTo>
                    <a:pt x="225552" y="1479804"/>
                  </a:lnTo>
                  <a:lnTo>
                    <a:pt x="214884" y="1478280"/>
                  </a:lnTo>
                  <a:lnTo>
                    <a:pt x="214884" y="1502446"/>
                  </a:lnTo>
                  <a:lnTo>
                    <a:pt x="218313" y="1503426"/>
                  </a:lnTo>
                  <a:lnTo>
                    <a:pt x="220980" y="1502664"/>
                  </a:lnTo>
                  <a:lnTo>
                    <a:pt x="233172" y="1499616"/>
                  </a:lnTo>
                  <a:lnTo>
                    <a:pt x="236220" y="1499277"/>
                  </a:lnTo>
                  <a:lnTo>
                    <a:pt x="236220" y="1482852"/>
                  </a:lnTo>
                  <a:lnTo>
                    <a:pt x="237744" y="1482852"/>
                  </a:lnTo>
                  <a:close/>
                </a:path>
                <a:path w="457200" h="3005454">
                  <a:moveTo>
                    <a:pt x="216408" y="1528572"/>
                  </a:moveTo>
                  <a:lnTo>
                    <a:pt x="214884" y="1528572"/>
                  </a:lnTo>
                  <a:lnTo>
                    <a:pt x="214884" y="1528826"/>
                  </a:lnTo>
                  <a:lnTo>
                    <a:pt x="216408" y="1528572"/>
                  </a:lnTo>
                  <a:close/>
                </a:path>
                <a:path w="457200" h="3005454">
                  <a:moveTo>
                    <a:pt x="362712" y="1514608"/>
                  </a:moveTo>
                  <a:lnTo>
                    <a:pt x="362712" y="1491996"/>
                  </a:lnTo>
                  <a:lnTo>
                    <a:pt x="309372" y="1491996"/>
                  </a:lnTo>
                  <a:lnTo>
                    <a:pt x="260604" y="1496568"/>
                  </a:lnTo>
                  <a:lnTo>
                    <a:pt x="220980" y="1502664"/>
                  </a:lnTo>
                  <a:lnTo>
                    <a:pt x="218313" y="1503426"/>
                  </a:lnTo>
                  <a:lnTo>
                    <a:pt x="220980" y="1504188"/>
                  </a:lnTo>
                  <a:lnTo>
                    <a:pt x="233172" y="1505712"/>
                  </a:lnTo>
                  <a:lnTo>
                    <a:pt x="246888" y="1507236"/>
                  </a:lnTo>
                  <a:lnTo>
                    <a:pt x="260604" y="1510284"/>
                  </a:lnTo>
                  <a:lnTo>
                    <a:pt x="275844" y="1511808"/>
                  </a:lnTo>
                  <a:lnTo>
                    <a:pt x="292608" y="1511808"/>
                  </a:lnTo>
                  <a:lnTo>
                    <a:pt x="326136" y="1514856"/>
                  </a:lnTo>
                  <a:lnTo>
                    <a:pt x="344424" y="1514856"/>
                  </a:lnTo>
                  <a:lnTo>
                    <a:pt x="362712" y="1514608"/>
                  </a:lnTo>
                  <a:close/>
                </a:path>
                <a:path w="457200" h="3005454">
                  <a:moveTo>
                    <a:pt x="310896" y="1490472"/>
                  </a:moveTo>
                  <a:lnTo>
                    <a:pt x="277368" y="1487424"/>
                  </a:lnTo>
                  <a:lnTo>
                    <a:pt x="236220" y="1482852"/>
                  </a:lnTo>
                  <a:lnTo>
                    <a:pt x="236220" y="1499277"/>
                  </a:lnTo>
                  <a:lnTo>
                    <a:pt x="260604" y="1496568"/>
                  </a:lnTo>
                  <a:lnTo>
                    <a:pt x="275844" y="1495044"/>
                  </a:lnTo>
                  <a:lnTo>
                    <a:pt x="309372" y="1491996"/>
                  </a:lnTo>
                  <a:lnTo>
                    <a:pt x="309372" y="1490472"/>
                  </a:lnTo>
                  <a:lnTo>
                    <a:pt x="310896" y="1490472"/>
                  </a:lnTo>
                  <a:close/>
                </a:path>
                <a:path w="457200" h="3005454">
                  <a:moveTo>
                    <a:pt x="237744" y="1524000"/>
                  </a:moveTo>
                  <a:lnTo>
                    <a:pt x="236220" y="1524000"/>
                  </a:lnTo>
                  <a:lnTo>
                    <a:pt x="236220" y="1524190"/>
                  </a:lnTo>
                  <a:lnTo>
                    <a:pt x="237744" y="1524000"/>
                  </a:lnTo>
                  <a:close/>
                </a:path>
                <a:path w="457200" h="3005454">
                  <a:moveTo>
                    <a:pt x="457200" y="1513332"/>
                  </a:moveTo>
                  <a:lnTo>
                    <a:pt x="457200" y="1491996"/>
                  </a:lnTo>
                  <a:lnTo>
                    <a:pt x="344424" y="1490472"/>
                  </a:lnTo>
                  <a:lnTo>
                    <a:pt x="309372" y="1490472"/>
                  </a:lnTo>
                  <a:lnTo>
                    <a:pt x="309372" y="1491996"/>
                  </a:lnTo>
                  <a:lnTo>
                    <a:pt x="362712" y="1491996"/>
                  </a:lnTo>
                  <a:lnTo>
                    <a:pt x="362712" y="1514608"/>
                  </a:lnTo>
                  <a:lnTo>
                    <a:pt x="457200" y="1513332"/>
                  </a:lnTo>
                  <a:close/>
                </a:path>
                <a:path w="457200" h="3005454">
                  <a:moveTo>
                    <a:pt x="310896" y="1516380"/>
                  </a:moveTo>
                  <a:lnTo>
                    <a:pt x="309372" y="1516380"/>
                  </a:lnTo>
                  <a:lnTo>
                    <a:pt x="309372" y="1516518"/>
                  </a:lnTo>
                  <a:lnTo>
                    <a:pt x="310896" y="1516380"/>
                  </a:lnTo>
                  <a:close/>
                </a:path>
                <a:path w="457200" h="3005454">
                  <a:moveTo>
                    <a:pt x="362712" y="1514856"/>
                  </a:moveTo>
                  <a:lnTo>
                    <a:pt x="362712" y="1514608"/>
                  </a:lnTo>
                  <a:lnTo>
                    <a:pt x="344424" y="1514856"/>
                  </a:lnTo>
                  <a:lnTo>
                    <a:pt x="362712" y="1514856"/>
                  </a:lnTo>
                  <a:close/>
                </a:path>
              </a:pathLst>
            </a:custGeom>
            <a:solidFill>
              <a:srgbClr val="5A9AD5"/>
            </a:solidFill>
          </p:spPr>
          <p:txBody>
            <a:bodyPr wrap="square" lIns="0" tIns="0" rIns="0" bIns="0" rtlCol="0"/>
            <a:lstStyle/>
            <a:p>
              <a:endParaRPr sz="1588"/>
            </a:p>
          </p:txBody>
        </p:sp>
      </p:grpSp>
      <p:sp>
        <p:nvSpPr>
          <p:cNvPr id="16" name="object 16"/>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Fast</a:t>
            </a:r>
            <a:r>
              <a:rPr spc="26" dirty="0"/>
              <a:t> </a:t>
            </a:r>
            <a:r>
              <a:rPr dirty="0"/>
              <a:t>R-CNN:</a:t>
            </a:r>
            <a:r>
              <a:rPr spc="71" dirty="0"/>
              <a:t> </a:t>
            </a:r>
            <a:r>
              <a:rPr dirty="0"/>
              <a:t>RoI</a:t>
            </a:r>
            <a:r>
              <a:rPr spc="31" dirty="0"/>
              <a:t> </a:t>
            </a:r>
            <a:r>
              <a:rPr spc="-9" dirty="0"/>
              <a:t>Pooling</a:t>
            </a:r>
          </a:p>
        </p:txBody>
      </p:sp>
      <p:sp>
        <p:nvSpPr>
          <p:cNvPr id="2" name="Date Placeholder 1">
            <a:extLst>
              <a:ext uri="{FF2B5EF4-FFF2-40B4-BE49-F238E27FC236}">
                <a16:creationId xmlns:a16="http://schemas.microsoft.com/office/drawing/2014/main" id="{C63F7775-15FA-F98C-5376-07722A9BB48E}"/>
              </a:ext>
            </a:extLst>
          </p:cNvPr>
          <p:cNvSpPr>
            <a:spLocks noGrp="1"/>
          </p:cNvSpPr>
          <p:nvPr>
            <p:ph type="dt" sz="half" idx="10"/>
          </p:nvPr>
        </p:nvSpPr>
        <p:spPr/>
        <p:txBody>
          <a:bodyPr/>
          <a:lstStyle/>
          <a:p>
            <a:fld id="{F144E3BF-050D-484D-BE04-D32163C654A5}" type="datetime1">
              <a:rPr lang="en-US" smtClean="0"/>
              <a:t>11/22/2025</a:t>
            </a:fld>
            <a:endParaRPr lang="en-US"/>
          </a:p>
        </p:txBody>
      </p:sp>
      <p:sp>
        <p:nvSpPr>
          <p:cNvPr id="3" name="Footer Placeholder 2">
            <a:extLst>
              <a:ext uri="{FF2B5EF4-FFF2-40B4-BE49-F238E27FC236}">
                <a16:creationId xmlns:a16="http://schemas.microsoft.com/office/drawing/2014/main" id="{958D49A2-CA33-E651-CBE1-7BE2FEF55E9F}"/>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A0A04D8D-2E7B-7532-2BF0-496FF3EF4CE2}"/>
              </a:ext>
            </a:extLst>
          </p:cNvPr>
          <p:cNvSpPr>
            <a:spLocks noGrp="1"/>
          </p:cNvSpPr>
          <p:nvPr>
            <p:ph type="sldNum" sz="quarter" idx="12"/>
          </p:nvPr>
        </p:nvSpPr>
        <p:spPr/>
        <p:txBody>
          <a:bodyPr/>
          <a:lstStyle/>
          <a:p>
            <a:fld id="{B6F15528-21DE-4FAA-801E-634DDDAF4B2B}" type="slidenum">
              <a:rPr lang="en-US" smtClean="0"/>
              <a:pPr/>
              <a:t>39</a:t>
            </a:fld>
            <a:endParaRPr lang="en-US"/>
          </a:p>
        </p:txBody>
      </p:sp>
      <p:pic>
        <p:nvPicPr>
          <p:cNvPr id="7" name="Picture 6">
            <a:extLst>
              <a:ext uri="{FF2B5EF4-FFF2-40B4-BE49-F238E27FC236}">
                <a16:creationId xmlns:a16="http://schemas.microsoft.com/office/drawing/2014/main" id="{CF3E67BA-3007-9079-BC21-29D76B016446}"/>
              </a:ext>
            </a:extLst>
          </p:cNvPr>
          <p:cNvPicPr>
            <a:picLocks noChangeAspect="1"/>
          </p:cNvPicPr>
          <p:nvPr/>
        </p:nvPicPr>
        <p:blipFill>
          <a:blip r:embed="rId8"/>
          <a:stretch>
            <a:fillRect/>
          </a:stretch>
        </p:blipFill>
        <p:spPr>
          <a:xfrm>
            <a:off x="5943711" y="2911197"/>
            <a:ext cx="5297715" cy="30480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4" name="Ink 13">
                <a:extLst>
                  <a:ext uri="{FF2B5EF4-FFF2-40B4-BE49-F238E27FC236}">
                    <a16:creationId xmlns:a16="http://schemas.microsoft.com/office/drawing/2014/main" id="{18E592A5-472D-3C3C-6934-5CDF6E49CB75}"/>
                  </a:ext>
                </a:extLst>
              </p14:cNvPr>
              <p14:cNvContentPartPr/>
              <p14:nvPr>
                <p:extLst>
                  <p:ext uri="{42D2F446-02D8-4167-A562-619A0277C38B}">
                    <p15:isNarration xmlns:p15="http://schemas.microsoft.com/office/powerpoint/2012/main" val="1"/>
                  </p:ext>
                </p:extLst>
              </p14:nvPr>
            </p14:nvContentPartPr>
            <p14:xfrm>
              <a:off x="1433520" y="1336680"/>
              <a:ext cx="7158240" cy="3695760"/>
            </p14:xfrm>
          </p:contentPart>
        </mc:Choice>
        <mc:Fallback xmlns="">
          <p:pic>
            <p:nvPicPr>
              <p:cNvPr id="14" name="Ink 13">
                <a:extLst>
                  <a:ext uri="{FF2B5EF4-FFF2-40B4-BE49-F238E27FC236}">
                    <a16:creationId xmlns:a16="http://schemas.microsoft.com/office/drawing/2014/main" id="{18E592A5-472D-3C3C-6934-5CDF6E49CB75}"/>
                  </a:ext>
                </a:extLst>
              </p:cNvPr>
              <p:cNvPicPr>
                <a:picLocks noGrp="1" noRot="1" noChangeAspect="1" noMove="1" noResize="1" noEditPoints="1" noAdjustHandles="1" noChangeArrowheads="1" noChangeShapeType="1"/>
              </p:cNvPicPr>
              <p:nvPr/>
            </p:nvPicPr>
            <p:blipFill>
              <a:blip r:embed="rId10"/>
              <a:stretch>
                <a:fillRect/>
              </a:stretch>
            </p:blipFill>
            <p:spPr>
              <a:xfrm>
                <a:off x="1424160" y="1327320"/>
                <a:ext cx="7176960" cy="3714480"/>
              </a:xfrm>
              <a:prstGeom prst="rect">
                <a:avLst/>
              </a:prstGeom>
            </p:spPr>
          </p:pic>
        </mc:Fallback>
      </mc:AlternateContent>
      <p:pic>
        <p:nvPicPr>
          <p:cNvPr id="15" name="Audio 14">
            <a:hlinkClick r:id="" action="ppaction://media"/>
            <a:extLst>
              <a:ext uri="{FF2B5EF4-FFF2-40B4-BE49-F238E27FC236}">
                <a16:creationId xmlns:a16="http://schemas.microsoft.com/office/drawing/2014/main" id="{586712B0-6BA1-A06D-7D46-8745F548F22E}"/>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9040"/>
    </mc:Choice>
    <mc:Fallback xmlns="">
      <p:transition spd="slow" advTm="89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5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md type="call" cmd="playFrom(0.0)">
                                      <p:cBhvr>
                                        <p:cTn id="9"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C8F47B6-872F-5953-F9AA-587855931170}"/>
              </a:ext>
            </a:extLst>
          </p:cNvPr>
          <p:cNvSpPr>
            <a:spLocks noGrp="1"/>
          </p:cNvSpPr>
          <p:nvPr>
            <p:ph idx="1"/>
          </p:nvPr>
        </p:nvSpPr>
        <p:spPr/>
        <p:txBody>
          <a:bodyPr/>
          <a:lstStyle/>
          <a:p>
            <a:r>
              <a:rPr lang="en-US" sz="2800" dirty="0">
                <a:latin typeface="Calibri"/>
                <a:cs typeface="Calibri"/>
              </a:rPr>
              <a:t>Apply</a:t>
            </a:r>
            <a:r>
              <a:rPr lang="en-US" sz="2800" spc="-22" dirty="0">
                <a:latin typeface="Calibri"/>
                <a:cs typeface="Calibri"/>
              </a:rPr>
              <a:t> </a:t>
            </a:r>
            <a:r>
              <a:rPr lang="en-US" sz="2800" dirty="0">
                <a:latin typeface="Calibri"/>
                <a:cs typeface="Calibri"/>
              </a:rPr>
              <a:t>a</a:t>
            </a:r>
            <a:r>
              <a:rPr lang="en-US" sz="2800" spc="-18" dirty="0">
                <a:latin typeface="Calibri"/>
                <a:cs typeface="Calibri"/>
              </a:rPr>
              <a:t> </a:t>
            </a:r>
            <a:r>
              <a:rPr lang="en-US" sz="2800" dirty="0">
                <a:latin typeface="Calibri"/>
                <a:cs typeface="Calibri"/>
              </a:rPr>
              <a:t>CNN</a:t>
            </a:r>
            <a:r>
              <a:rPr lang="en-US" sz="2800" spc="-31" dirty="0">
                <a:latin typeface="Calibri"/>
                <a:cs typeface="Calibri"/>
              </a:rPr>
              <a:t> </a:t>
            </a:r>
            <a:r>
              <a:rPr lang="en-US" sz="2800" dirty="0">
                <a:latin typeface="Calibri"/>
                <a:cs typeface="Calibri"/>
              </a:rPr>
              <a:t>to</a:t>
            </a:r>
            <a:r>
              <a:rPr lang="en-US" sz="2800" spc="-22" dirty="0">
                <a:latin typeface="Calibri"/>
                <a:cs typeface="Calibri"/>
              </a:rPr>
              <a:t> </a:t>
            </a:r>
            <a:r>
              <a:rPr lang="en-US" sz="2800" dirty="0">
                <a:latin typeface="Calibri"/>
                <a:cs typeface="Calibri"/>
              </a:rPr>
              <a:t>many</a:t>
            </a:r>
            <a:r>
              <a:rPr lang="en-US" sz="2800" spc="-22" dirty="0">
                <a:latin typeface="Calibri"/>
                <a:cs typeface="Calibri"/>
              </a:rPr>
              <a:t> </a:t>
            </a:r>
            <a:r>
              <a:rPr lang="en-US" sz="2800" spc="-9" dirty="0">
                <a:latin typeface="Calibri"/>
                <a:cs typeface="Calibri"/>
              </a:rPr>
              <a:t>different</a:t>
            </a:r>
            <a:r>
              <a:rPr lang="en-US" sz="2800" spc="-18" dirty="0">
                <a:latin typeface="Calibri"/>
                <a:cs typeface="Calibri"/>
              </a:rPr>
              <a:t> </a:t>
            </a:r>
            <a:r>
              <a:rPr lang="en-US" sz="2800" dirty="0">
                <a:latin typeface="Calibri"/>
                <a:cs typeface="Calibri"/>
              </a:rPr>
              <a:t>crops</a:t>
            </a:r>
            <a:r>
              <a:rPr lang="en-US" sz="2800" spc="-22" dirty="0">
                <a:latin typeface="Calibri"/>
                <a:cs typeface="Calibri"/>
              </a:rPr>
              <a:t> </a:t>
            </a:r>
            <a:r>
              <a:rPr lang="en-US" sz="2800" dirty="0">
                <a:latin typeface="Calibri"/>
                <a:cs typeface="Calibri"/>
              </a:rPr>
              <a:t>of</a:t>
            </a:r>
            <a:r>
              <a:rPr lang="en-US" sz="2800" spc="-35" dirty="0">
                <a:latin typeface="Calibri"/>
                <a:cs typeface="Calibri"/>
              </a:rPr>
              <a:t> </a:t>
            </a:r>
            <a:r>
              <a:rPr lang="en-US" sz="2800" dirty="0">
                <a:latin typeface="Calibri"/>
                <a:cs typeface="Calibri"/>
              </a:rPr>
              <a:t>the</a:t>
            </a:r>
            <a:r>
              <a:rPr lang="en-US" sz="2800" spc="-22" dirty="0">
                <a:latin typeface="Calibri"/>
                <a:cs typeface="Calibri"/>
              </a:rPr>
              <a:t> </a:t>
            </a:r>
            <a:r>
              <a:rPr lang="en-US" sz="2800" dirty="0">
                <a:latin typeface="Calibri"/>
                <a:cs typeface="Calibri"/>
              </a:rPr>
              <a:t>image,</a:t>
            </a:r>
            <a:r>
              <a:rPr lang="en-US" sz="2800" spc="-26" dirty="0">
                <a:latin typeface="Calibri"/>
                <a:cs typeface="Calibri"/>
              </a:rPr>
              <a:t> </a:t>
            </a:r>
            <a:r>
              <a:rPr lang="en-US" sz="2800" dirty="0">
                <a:latin typeface="Calibri"/>
                <a:cs typeface="Calibri"/>
              </a:rPr>
              <a:t>CNN</a:t>
            </a:r>
            <a:r>
              <a:rPr lang="en-US" sz="2800" spc="-26" dirty="0">
                <a:latin typeface="Calibri"/>
                <a:cs typeface="Calibri"/>
              </a:rPr>
              <a:t> </a:t>
            </a:r>
            <a:r>
              <a:rPr lang="en-US" sz="2800" dirty="0">
                <a:latin typeface="Calibri"/>
                <a:cs typeface="Calibri"/>
              </a:rPr>
              <a:t>classifies</a:t>
            </a:r>
            <a:r>
              <a:rPr lang="en-US" sz="2800" spc="-22" dirty="0">
                <a:latin typeface="Calibri"/>
                <a:cs typeface="Calibri"/>
              </a:rPr>
              <a:t> </a:t>
            </a:r>
            <a:r>
              <a:rPr lang="en-US" sz="2800" dirty="0">
                <a:latin typeface="Calibri"/>
                <a:cs typeface="Calibri"/>
              </a:rPr>
              <a:t>each</a:t>
            </a:r>
            <a:r>
              <a:rPr lang="en-US" sz="2800" spc="-26" dirty="0">
                <a:latin typeface="Calibri"/>
                <a:cs typeface="Calibri"/>
              </a:rPr>
              <a:t> </a:t>
            </a:r>
            <a:r>
              <a:rPr lang="en-US" sz="2800" dirty="0">
                <a:latin typeface="Calibri"/>
                <a:cs typeface="Calibri"/>
              </a:rPr>
              <a:t>crop</a:t>
            </a:r>
            <a:r>
              <a:rPr lang="en-US" sz="2800" spc="-26" dirty="0">
                <a:latin typeface="Calibri"/>
                <a:cs typeface="Calibri"/>
              </a:rPr>
              <a:t> </a:t>
            </a:r>
            <a:r>
              <a:rPr lang="en-US" sz="2800" spc="-22" dirty="0">
                <a:latin typeface="Calibri"/>
                <a:cs typeface="Calibri"/>
              </a:rPr>
              <a:t>as </a:t>
            </a:r>
            <a:r>
              <a:rPr lang="en-US" sz="2800" dirty="0">
                <a:latin typeface="Calibri"/>
                <a:cs typeface="Calibri"/>
              </a:rPr>
              <a:t>an</a:t>
            </a:r>
            <a:r>
              <a:rPr lang="en-US" sz="2800" spc="-4" dirty="0">
                <a:latin typeface="Calibri"/>
                <a:cs typeface="Calibri"/>
              </a:rPr>
              <a:t> </a:t>
            </a:r>
            <a:r>
              <a:rPr lang="en-US" sz="2800" dirty="0">
                <a:solidFill>
                  <a:srgbClr val="FF0000"/>
                </a:solidFill>
                <a:latin typeface="Calibri"/>
                <a:cs typeface="Calibri"/>
              </a:rPr>
              <a:t>object</a:t>
            </a:r>
            <a:r>
              <a:rPr lang="en-US" sz="2800" spc="-9" dirty="0">
                <a:solidFill>
                  <a:srgbClr val="FF0000"/>
                </a:solidFill>
                <a:latin typeface="Calibri"/>
                <a:cs typeface="Calibri"/>
              </a:rPr>
              <a:t> </a:t>
            </a:r>
            <a:r>
              <a:rPr lang="en-US" sz="2800" dirty="0">
                <a:solidFill>
                  <a:srgbClr val="FF0000"/>
                </a:solidFill>
                <a:latin typeface="Calibri"/>
                <a:cs typeface="Calibri"/>
              </a:rPr>
              <a:t>or</a:t>
            </a:r>
            <a:r>
              <a:rPr lang="en-US" sz="2800" spc="-9" dirty="0">
                <a:solidFill>
                  <a:srgbClr val="FF0000"/>
                </a:solidFill>
                <a:latin typeface="Calibri"/>
                <a:cs typeface="Calibri"/>
              </a:rPr>
              <a:t> background</a:t>
            </a:r>
            <a:endParaRPr lang="en-US" sz="2800" dirty="0">
              <a:solidFill>
                <a:srgbClr val="FF0000"/>
              </a:solidFill>
              <a:latin typeface="Calibri"/>
              <a:cs typeface="Calibri"/>
            </a:endParaRPr>
          </a:p>
          <a:p>
            <a:endParaRPr lang="en-US" dirty="0"/>
          </a:p>
        </p:txBody>
      </p:sp>
      <p:sp>
        <p:nvSpPr>
          <p:cNvPr id="6" name="object 6"/>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Object</a:t>
            </a:r>
            <a:r>
              <a:rPr spc="26" dirty="0"/>
              <a:t> </a:t>
            </a:r>
            <a:r>
              <a:rPr dirty="0"/>
              <a:t>Detection</a:t>
            </a:r>
            <a:r>
              <a:rPr spc="22" dirty="0"/>
              <a:t> </a:t>
            </a:r>
            <a:r>
              <a:rPr dirty="0"/>
              <a:t>as</a:t>
            </a:r>
            <a:r>
              <a:rPr spc="31" dirty="0"/>
              <a:t> </a:t>
            </a:r>
            <a:r>
              <a:rPr spc="-9" dirty="0"/>
              <a:t>Classification?</a:t>
            </a:r>
          </a:p>
        </p:txBody>
      </p:sp>
      <p:pic>
        <p:nvPicPr>
          <p:cNvPr id="7" name="object 7"/>
          <p:cNvPicPr/>
          <p:nvPr/>
        </p:nvPicPr>
        <p:blipFill>
          <a:blip r:embed="rId2" cstate="print"/>
          <a:stretch>
            <a:fillRect/>
          </a:stretch>
        </p:blipFill>
        <p:spPr>
          <a:xfrm>
            <a:off x="7213600" y="2743200"/>
            <a:ext cx="4724400" cy="3733800"/>
          </a:xfrm>
          <a:prstGeom prst="rect">
            <a:avLst/>
          </a:prstGeom>
        </p:spPr>
      </p:pic>
      <p:sp>
        <p:nvSpPr>
          <p:cNvPr id="12" name="Date Placeholder 11">
            <a:extLst>
              <a:ext uri="{FF2B5EF4-FFF2-40B4-BE49-F238E27FC236}">
                <a16:creationId xmlns:a16="http://schemas.microsoft.com/office/drawing/2014/main" id="{49A766F3-51F4-95BB-438B-169026A74C52}"/>
              </a:ext>
            </a:extLst>
          </p:cNvPr>
          <p:cNvSpPr>
            <a:spLocks noGrp="1"/>
          </p:cNvSpPr>
          <p:nvPr>
            <p:ph type="dt" sz="half" idx="10"/>
          </p:nvPr>
        </p:nvSpPr>
        <p:spPr/>
        <p:txBody>
          <a:bodyPr/>
          <a:lstStyle/>
          <a:p>
            <a:fld id="{D171329A-3565-43B3-BE8C-112DFB17728D}" type="datetime1">
              <a:rPr lang="en-US" smtClean="0"/>
              <a:t>11/22/2025</a:t>
            </a:fld>
            <a:endParaRPr lang="en-US"/>
          </a:p>
        </p:txBody>
      </p:sp>
      <p:sp>
        <p:nvSpPr>
          <p:cNvPr id="13" name="Footer Placeholder 12">
            <a:extLst>
              <a:ext uri="{FF2B5EF4-FFF2-40B4-BE49-F238E27FC236}">
                <a16:creationId xmlns:a16="http://schemas.microsoft.com/office/drawing/2014/main" id="{340A8DE3-AFD5-72AE-6162-E70A926908AC}"/>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14" name="Slide Number Placeholder 13">
            <a:extLst>
              <a:ext uri="{FF2B5EF4-FFF2-40B4-BE49-F238E27FC236}">
                <a16:creationId xmlns:a16="http://schemas.microsoft.com/office/drawing/2014/main" id="{37FDCF5B-5255-CF80-3D07-9EC159F71546}"/>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3" name="TextBox 2">
            <a:extLst>
              <a:ext uri="{FF2B5EF4-FFF2-40B4-BE49-F238E27FC236}">
                <a16:creationId xmlns:a16="http://schemas.microsoft.com/office/drawing/2014/main" id="{C2B593A0-B715-7B66-84F1-B6006ED04BBE}"/>
              </a:ext>
            </a:extLst>
          </p:cNvPr>
          <p:cNvSpPr txBox="1"/>
          <p:nvPr/>
        </p:nvSpPr>
        <p:spPr>
          <a:xfrm>
            <a:off x="631723" y="2743200"/>
            <a:ext cx="6096000" cy="3416320"/>
          </a:xfrm>
          <a:prstGeom prst="rect">
            <a:avLst/>
          </a:prstGeom>
          <a:noFill/>
        </p:spPr>
        <p:txBody>
          <a:bodyPr wrap="square">
            <a:spAutoFit/>
          </a:bodyPr>
          <a:lstStyle/>
          <a:p>
            <a:pPr marL="285750" indent="-285750">
              <a:buFont typeface="Arial" panose="020B0604020202020204" pitchFamily="34" charset="0"/>
              <a:buChar char="•"/>
            </a:pPr>
            <a:r>
              <a:rPr lang="en-GB" dirty="0"/>
              <a:t>Object detection can actually be viewed as a classification problem. Instead of classifying the entire image, we classify small patches of the image.</a:t>
            </a:r>
          </a:p>
          <a:p>
            <a:pPr marL="285750" indent="-285750">
              <a:buFont typeface="Arial" panose="020B0604020202020204" pitchFamily="34" charset="0"/>
              <a:buChar char="•"/>
            </a:pPr>
            <a:r>
              <a:rPr lang="en-GB" dirty="0"/>
              <a:t>We take a small window, slide it across the image, and at every position we ask the classifier a simple question:</a:t>
            </a:r>
            <a:br>
              <a:rPr lang="en-GB" dirty="0"/>
            </a:br>
            <a:r>
              <a:rPr lang="en-GB" i="1" dirty="0"/>
              <a:t>Is there an object here, or is it just background?</a:t>
            </a:r>
          </a:p>
          <a:p>
            <a:r>
              <a:rPr lang="en-GB" b="1" dirty="0"/>
              <a:t>Why This Approach Fails</a:t>
            </a:r>
          </a:p>
          <a:p>
            <a:r>
              <a:rPr lang="en-GB" dirty="0"/>
              <a:t>The idea sounds simple, but the problem is that a single image contains thousands of possible windows.</a:t>
            </a:r>
            <a:br>
              <a:rPr lang="en-GB" dirty="0"/>
            </a:br>
            <a:r>
              <a:rPr lang="en-GB" dirty="0"/>
              <a:t>Running a classifier on every one of them becomes extremely slow and computationally expensive.</a:t>
            </a:r>
          </a:p>
          <a:p>
            <a:pPr marL="285750" indent="-285750">
              <a:buFont typeface="Arial" panose="020B0604020202020204" pitchFamily="34" charset="0"/>
              <a:buChar char="•"/>
            </a:pPr>
            <a:endParaRPr lang="en-PK"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1D93257-87F8-A7BD-AA24-6CA5E1EA8890}"/>
              </a:ext>
            </a:extLst>
          </p:cNvPr>
          <p:cNvSpPr>
            <a:spLocks noGrp="1"/>
          </p:cNvSpPr>
          <p:nvPr>
            <p:ph idx="1"/>
          </p:nvPr>
        </p:nvSpPr>
        <p:spPr/>
        <p:txBody>
          <a:bodyPr/>
          <a:lstStyle/>
          <a:p>
            <a:pPr marL="177062" indent="-165856">
              <a:spcBef>
                <a:spcPts val="115"/>
              </a:spcBef>
              <a:buFont typeface="Arial MT"/>
              <a:buChar char="•"/>
              <a:tabLst>
                <a:tab pos="177062" algn="l"/>
              </a:tabLst>
            </a:pPr>
            <a:r>
              <a:rPr lang="en-US" sz="2800" dirty="0">
                <a:latin typeface="Calibri"/>
                <a:cs typeface="Calibri"/>
              </a:rPr>
              <a:t>Example:</a:t>
            </a:r>
            <a:r>
              <a:rPr lang="en-US" sz="2800" spc="35" dirty="0">
                <a:latin typeface="Calibri"/>
                <a:cs typeface="Calibri"/>
              </a:rPr>
              <a:t> </a:t>
            </a:r>
            <a:r>
              <a:rPr lang="en-US" sz="2800" dirty="0">
                <a:latin typeface="Calibri"/>
                <a:cs typeface="Calibri"/>
              </a:rPr>
              <a:t>Consider</a:t>
            </a:r>
            <a:r>
              <a:rPr lang="en-US" sz="2800" spc="26" dirty="0">
                <a:latin typeface="Calibri"/>
                <a:cs typeface="Calibri"/>
              </a:rPr>
              <a:t> </a:t>
            </a:r>
            <a:r>
              <a:rPr lang="en-US" sz="2800" dirty="0">
                <a:latin typeface="Calibri"/>
                <a:cs typeface="Calibri"/>
              </a:rPr>
              <a:t>a</a:t>
            </a:r>
            <a:r>
              <a:rPr lang="en-US" sz="2800" spc="40" dirty="0">
                <a:latin typeface="Calibri"/>
                <a:cs typeface="Calibri"/>
              </a:rPr>
              <a:t> </a:t>
            </a:r>
            <a:r>
              <a:rPr lang="en-US" sz="2800" i="1" dirty="0">
                <a:solidFill>
                  <a:srgbClr val="FF0000"/>
                </a:solidFill>
                <a:latin typeface="Calibri"/>
                <a:cs typeface="Calibri"/>
              </a:rPr>
              <a:t>region</a:t>
            </a:r>
            <a:r>
              <a:rPr lang="en-US" sz="2800" i="1" spc="31" dirty="0">
                <a:solidFill>
                  <a:srgbClr val="FF0000"/>
                </a:solidFill>
                <a:latin typeface="Calibri"/>
                <a:cs typeface="Calibri"/>
              </a:rPr>
              <a:t> </a:t>
            </a:r>
            <a:r>
              <a:rPr lang="en-US" sz="2800" i="1" dirty="0">
                <a:solidFill>
                  <a:srgbClr val="FF0000"/>
                </a:solidFill>
                <a:latin typeface="Calibri"/>
                <a:cs typeface="Calibri"/>
              </a:rPr>
              <a:t>proposal</a:t>
            </a:r>
            <a:r>
              <a:rPr lang="en-US" sz="2800" i="1" spc="31" dirty="0">
                <a:solidFill>
                  <a:srgbClr val="FF0000"/>
                </a:solidFill>
                <a:latin typeface="Calibri"/>
                <a:cs typeface="Calibri"/>
              </a:rPr>
              <a:t> </a:t>
            </a:r>
            <a:r>
              <a:rPr lang="en-US" sz="2800" dirty="0">
                <a:latin typeface="Calibri"/>
                <a:cs typeface="Calibri"/>
              </a:rPr>
              <a:t>of</a:t>
            </a:r>
            <a:r>
              <a:rPr lang="en-US" sz="2800" spc="35" dirty="0">
                <a:latin typeface="Calibri"/>
                <a:cs typeface="Calibri"/>
              </a:rPr>
              <a:t> </a:t>
            </a:r>
            <a:r>
              <a:rPr lang="en-US" sz="2800" dirty="0">
                <a:latin typeface="Calibri"/>
                <a:cs typeface="Calibri"/>
              </a:rPr>
              <a:t>size</a:t>
            </a:r>
            <a:r>
              <a:rPr lang="en-US" sz="2800" spc="53" dirty="0">
                <a:latin typeface="Calibri"/>
                <a:cs typeface="Calibri"/>
              </a:rPr>
              <a:t> </a:t>
            </a:r>
            <a:r>
              <a:rPr lang="en-US" sz="2800" i="1" dirty="0" err="1">
                <a:solidFill>
                  <a:srgbClr val="FF0000"/>
                </a:solidFill>
                <a:latin typeface="Calibri"/>
                <a:cs typeface="Calibri"/>
              </a:rPr>
              <a:t>h</a:t>
            </a:r>
            <a:r>
              <a:rPr lang="en-US" sz="2800" dirty="0" err="1">
                <a:solidFill>
                  <a:srgbClr val="FF0000"/>
                </a:solidFill>
                <a:latin typeface="Calibri"/>
                <a:cs typeface="Calibri"/>
              </a:rPr>
              <a:t>×</a:t>
            </a:r>
            <a:r>
              <a:rPr lang="en-US" sz="2800" i="1" dirty="0" err="1">
                <a:solidFill>
                  <a:srgbClr val="FF0000"/>
                </a:solidFill>
                <a:latin typeface="Calibri"/>
                <a:cs typeface="Calibri"/>
              </a:rPr>
              <a:t>w</a:t>
            </a:r>
            <a:r>
              <a:rPr lang="en-US" sz="2800" dirty="0">
                <a:latin typeface="Calibri"/>
                <a:cs typeface="Calibri"/>
              </a:rPr>
              <a:t>,</a:t>
            </a:r>
            <a:r>
              <a:rPr lang="en-US" sz="2800" spc="40" dirty="0">
                <a:latin typeface="Calibri"/>
                <a:cs typeface="Calibri"/>
              </a:rPr>
              <a:t> </a:t>
            </a:r>
            <a:r>
              <a:rPr lang="en-US" sz="2800" dirty="0">
                <a:latin typeface="Calibri"/>
                <a:cs typeface="Calibri"/>
              </a:rPr>
              <a:t>and</a:t>
            </a:r>
            <a:r>
              <a:rPr lang="en-US" sz="2800" spc="40" dirty="0">
                <a:latin typeface="Calibri"/>
                <a:cs typeface="Calibri"/>
              </a:rPr>
              <a:t> </a:t>
            </a:r>
            <a:r>
              <a:rPr lang="en-US" sz="2800" dirty="0">
                <a:latin typeface="Calibri"/>
                <a:cs typeface="Calibri"/>
              </a:rPr>
              <a:t>we</a:t>
            </a:r>
            <a:r>
              <a:rPr lang="en-US" sz="2800" spc="31" dirty="0">
                <a:latin typeface="Calibri"/>
                <a:cs typeface="Calibri"/>
              </a:rPr>
              <a:t> </a:t>
            </a:r>
            <a:r>
              <a:rPr lang="en-US" sz="2800" dirty="0">
                <a:latin typeface="Calibri"/>
                <a:cs typeface="Calibri"/>
              </a:rPr>
              <a:t>would</a:t>
            </a:r>
            <a:r>
              <a:rPr lang="en-US" sz="2800" spc="44" dirty="0">
                <a:latin typeface="Calibri"/>
                <a:cs typeface="Calibri"/>
              </a:rPr>
              <a:t> </a:t>
            </a:r>
            <a:r>
              <a:rPr lang="en-US" sz="2800" dirty="0">
                <a:latin typeface="Calibri"/>
                <a:cs typeface="Calibri"/>
              </a:rPr>
              <a:t>like</a:t>
            </a:r>
            <a:r>
              <a:rPr lang="en-US" sz="2800" spc="26" dirty="0">
                <a:latin typeface="Calibri"/>
                <a:cs typeface="Calibri"/>
              </a:rPr>
              <a:t> </a:t>
            </a:r>
            <a:r>
              <a:rPr lang="en-US" sz="2800" dirty="0">
                <a:latin typeface="Calibri"/>
                <a:cs typeface="Calibri"/>
              </a:rPr>
              <a:t>to</a:t>
            </a:r>
            <a:r>
              <a:rPr lang="en-US" sz="2800" spc="40" dirty="0">
                <a:latin typeface="Calibri"/>
                <a:cs typeface="Calibri"/>
              </a:rPr>
              <a:t> </a:t>
            </a:r>
            <a:r>
              <a:rPr lang="en-US" sz="2800" dirty="0">
                <a:latin typeface="Calibri"/>
                <a:cs typeface="Calibri"/>
              </a:rPr>
              <a:t>have</a:t>
            </a:r>
            <a:r>
              <a:rPr lang="en-US" sz="2800" spc="49" dirty="0">
                <a:latin typeface="Calibri"/>
                <a:cs typeface="Calibri"/>
              </a:rPr>
              <a:t> </a:t>
            </a:r>
            <a:r>
              <a:rPr lang="en-US" sz="2800" dirty="0">
                <a:latin typeface="Calibri"/>
                <a:cs typeface="Calibri"/>
              </a:rPr>
              <a:t>an</a:t>
            </a:r>
            <a:r>
              <a:rPr lang="en-US" sz="2800" spc="40" dirty="0">
                <a:latin typeface="Calibri"/>
                <a:cs typeface="Calibri"/>
              </a:rPr>
              <a:t> </a:t>
            </a:r>
            <a:r>
              <a:rPr lang="en-US" sz="2800" dirty="0">
                <a:latin typeface="Calibri"/>
                <a:cs typeface="Calibri"/>
              </a:rPr>
              <a:t>output</a:t>
            </a:r>
            <a:r>
              <a:rPr lang="en-US" sz="2800" spc="26" dirty="0">
                <a:latin typeface="Calibri"/>
                <a:cs typeface="Calibri"/>
              </a:rPr>
              <a:t> </a:t>
            </a:r>
            <a:r>
              <a:rPr lang="en-US" sz="2800" spc="-22" dirty="0">
                <a:latin typeface="Calibri"/>
                <a:cs typeface="Calibri"/>
              </a:rPr>
              <a:t>of</a:t>
            </a:r>
            <a:endParaRPr lang="en-US" sz="2800" dirty="0">
              <a:latin typeface="Calibri"/>
              <a:cs typeface="Calibri"/>
            </a:endParaRPr>
          </a:p>
          <a:p>
            <a:pPr marL="177623"/>
            <a:r>
              <a:rPr lang="en-US" sz="2800" i="1" dirty="0">
                <a:solidFill>
                  <a:srgbClr val="0099CC"/>
                </a:solidFill>
                <a:latin typeface="Calibri"/>
                <a:cs typeface="Calibri"/>
              </a:rPr>
              <a:t>H×W</a:t>
            </a:r>
            <a:r>
              <a:rPr lang="en-US" sz="2800" i="1" spc="35" dirty="0">
                <a:solidFill>
                  <a:srgbClr val="FF0000"/>
                </a:solidFill>
                <a:latin typeface="Calibri"/>
                <a:cs typeface="Calibri"/>
              </a:rPr>
              <a:t> </a:t>
            </a:r>
            <a:r>
              <a:rPr lang="en-US" sz="2800" dirty="0">
                <a:latin typeface="Calibri"/>
                <a:cs typeface="Calibri"/>
              </a:rPr>
              <a:t>after</a:t>
            </a:r>
            <a:r>
              <a:rPr lang="en-US" sz="2800" spc="53" dirty="0">
                <a:latin typeface="Calibri"/>
                <a:cs typeface="Calibri"/>
              </a:rPr>
              <a:t> </a:t>
            </a:r>
            <a:r>
              <a:rPr lang="en-US" sz="2800" spc="-9" dirty="0">
                <a:latin typeface="Calibri"/>
                <a:cs typeface="Calibri"/>
              </a:rPr>
              <a:t>pooling</a:t>
            </a:r>
            <a:endParaRPr lang="en-US" sz="2800" dirty="0">
              <a:latin typeface="Calibri"/>
              <a:cs typeface="Calibri"/>
            </a:endParaRPr>
          </a:p>
          <a:p>
            <a:pPr marL="177062" indent="-165856">
              <a:spcBef>
                <a:spcPts val="547"/>
              </a:spcBef>
              <a:buFont typeface="Arial MT"/>
              <a:buChar char="•"/>
              <a:tabLst>
                <a:tab pos="177062" algn="l"/>
              </a:tabLst>
            </a:pPr>
            <a:r>
              <a:rPr lang="en-US" sz="2800" dirty="0">
                <a:latin typeface="Calibri"/>
                <a:cs typeface="Calibri"/>
              </a:rPr>
              <a:t>The</a:t>
            </a:r>
            <a:r>
              <a:rPr lang="en-US" sz="2800" spc="22" dirty="0">
                <a:latin typeface="Calibri"/>
                <a:cs typeface="Calibri"/>
              </a:rPr>
              <a:t> </a:t>
            </a:r>
            <a:r>
              <a:rPr lang="en-US" sz="2800" dirty="0">
                <a:latin typeface="Calibri"/>
                <a:cs typeface="Calibri"/>
              </a:rPr>
              <a:t>area</a:t>
            </a:r>
            <a:r>
              <a:rPr lang="en-US" sz="2800" spc="18" dirty="0">
                <a:latin typeface="Calibri"/>
                <a:cs typeface="Calibri"/>
              </a:rPr>
              <a:t> </a:t>
            </a:r>
            <a:r>
              <a:rPr lang="en-US" sz="2800" dirty="0">
                <a:latin typeface="Calibri"/>
                <a:cs typeface="Calibri"/>
              </a:rPr>
              <a:t>of</a:t>
            </a:r>
            <a:r>
              <a:rPr lang="en-US" sz="2800" spc="13" dirty="0">
                <a:latin typeface="Calibri"/>
                <a:cs typeface="Calibri"/>
              </a:rPr>
              <a:t> </a:t>
            </a:r>
            <a:r>
              <a:rPr lang="en-US" sz="2800" dirty="0">
                <a:latin typeface="Calibri"/>
                <a:cs typeface="Calibri"/>
              </a:rPr>
              <a:t>each</a:t>
            </a:r>
            <a:r>
              <a:rPr lang="en-US" sz="2800" spc="22" dirty="0">
                <a:latin typeface="Calibri"/>
                <a:cs typeface="Calibri"/>
              </a:rPr>
              <a:t> </a:t>
            </a:r>
            <a:r>
              <a:rPr lang="en-US" sz="2800" dirty="0">
                <a:latin typeface="Calibri"/>
                <a:cs typeface="Calibri"/>
              </a:rPr>
              <a:t>pooling</a:t>
            </a:r>
            <a:r>
              <a:rPr lang="en-US" sz="2800" spc="9" dirty="0">
                <a:latin typeface="Calibri"/>
                <a:cs typeface="Calibri"/>
              </a:rPr>
              <a:t> </a:t>
            </a:r>
            <a:r>
              <a:rPr lang="en-US" sz="2800" dirty="0">
                <a:latin typeface="Calibri"/>
                <a:cs typeface="Calibri"/>
              </a:rPr>
              <a:t>region</a:t>
            </a:r>
            <a:r>
              <a:rPr lang="en-US" sz="2800" spc="4" dirty="0">
                <a:latin typeface="Calibri"/>
                <a:cs typeface="Calibri"/>
              </a:rPr>
              <a:t> </a:t>
            </a:r>
            <a:r>
              <a:rPr lang="en-US" sz="2800" dirty="0">
                <a:latin typeface="Calibri"/>
                <a:cs typeface="Calibri"/>
              </a:rPr>
              <a:t>=</a:t>
            </a:r>
            <a:r>
              <a:rPr lang="en-US" sz="2800" spc="26" dirty="0">
                <a:latin typeface="Calibri"/>
                <a:cs typeface="Calibri"/>
              </a:rPr>
              <a:t> </a:t>
            </a:r>
            <a:r>
              <a:rPr lang="en-US" sz="2800" i="1" spc="49" dirty="0">
                <a:solidFill>
                  <a:srgbClr val="FF0000"/>
                </a:solidFill>
                <a:latin typeface="Calibri"/>
                <a:cs typeface="Calibri"/>
              </a:rPr>
              <a:t>h</a:t>
            </a:r>
            <a:r>
              <a:rPr lang="en-US" sz="2800" spc="49" dirty="0">
                <a:solidFill>
                  <a:srgbClr val="FF0000"/>
                </a:solidFill>
                <a:latin typeface="Calibri"/>
                <a:cs typeface="Calibri"/>
              </a:rPr>
              <a:t>/</a:t>
            </a:r>
            <a:r>
              <a:rPr lang="en-US" sz="2800" i="1" spc="49" dirty="0">
                <a:solidFill>
                  <a:srgbClr val="0099CC"/>
                </a:solidFill>
                <a:latin typeface="Calibri"/>
                <a:cs typeface="Calibri"/>
              </a:rPr>
              <a:t>H</a:t>
            </a:r>
            <a:r>
              <a:rPr lang="en-US" sz="2800" i="1" spc="18" dirty="0">
                <a:solidFill>
                  <a:srgbClr val="FF0000"/>
                </a:solidFill>
                <a:latin typeface="Calibri"/>
                <a:cs typeface="Calibri"/>
              </a:rPr>
              <a:t> </a:t>
            </a:r>
            <a:r>
              <a:rPr lang="en-US" sz="2800" dirty="0">
                <a:solidFill>
                  <a:srgbClr val="FF0000"/>
                </a:solidFill>
                <a:latin typeface="Calibri"/>
                <a:cs typeface="Calibri"/>
              </a:rPr>
              <a:t>×</a:t>
            </a:r>
            <a:r>
              <a:rPr lang="en-US" sz="2800" spc="13" dirty="0">
                <a:solidFill>
                  <a:srgbClr val="FF0000"/>
                </a:solidFill>
                <a:latin typeface="Calibri"/>
                <a:cs typeface="Calibri"/>
              </a:rPr>
              <a:t> </a:t>
            </a:r>
            <a:r>
              <a:rPr lang="en-US" sz="2800" i="1" spc="40" dirty="0">
                <a:solidFill>
                  <a:srgbClr val="FF0000"/>
                </a:solidFill>
                <a:latin typeface="Calibri"/>
                <a:cs typeface="Calibri"/>
              </a:rPr>
              <a:t>w</a:t>
            </a:r>
            <a:r>
              <a:rPr lang="en-US" sz="2800" spc="40" dirty="0">
                <a:solidFill>
                  <a:srgbClr val="FF0000"/>
                </a:solidFill>
                <a:latin typeface="Calibri"/>
                <a:cs typeface="Calibri"/>
              </a:rPr>
              <a:t>/</a:t>
            </a:r>
            <a:r>
              <a:rPr lang="en-US" sz="2800" i="1" spc="40" dirty="0">
                <a:solidFill>
                  <a:srgbClr val="0099CC"/>
                </a:solidFill>
                <a:latin typeface="Calibri"/>
                <a:cs typeface="Calibri"/>
              </a:rPr>
              <a:t>W</a:t>
            </a:r>
            <a:endParaRPr lang="en-US" sz="2800" dirty="0">
              <a:solidFill>
                <a:srgbClr val="0099CC"/>
              </a:solidFill>
              <a:latin typeface="Calibri"/>
              <a:cs typeface="Calibri"/>
            </a:endParaRPr>
          </a:p>
          <a:p>
            <a:pPr marL="176502" marR="4483" indent="-165856">
              <a:spcBef>
                <a:spcPts val="763"/>
              </a:spcBef>
              <a:buFont typeface="Arial MT"/>
              <a:buChar char="•"/>
              <a:tabLst>
                <a:tab pos="177623" algn="l"/>
              </a:tabLst>
            </a:pPr>
            <a:r>
              <a:rPr lang="en-US" sz="2800" dirty="0">
                <a:latin typeface="Calibri"/>
                <a:cs typeface="Calibri"/>
              </a:rPr>
              <a:t>With</a:t>
            </a:r>
            <a:r>
              <a:rPr lang="en-US" sz="2800" spc="84" dirty="0">
                <a:latin typeface="Calibri"/>
                <a:cs typeface="Calibri"/>
              </a:rPr>
              <a:t> </a:t>
            </a:r>
            <a:r>
              <a:rPr lang="en-US" sz="2800" i="1" dirty="0">
                <a:solidFill>
                  <a:srgbClr val="FF0000"/>
                </a:solidFill>
                <a:latin typeface="Calibri"/>
                <a:cs typeface="Calibri"/>
              </a:rPr>
              <a:t>input</a:t>
            </a:r>
            <a:r>
              <a:rPr lang="en-US" sz="2800" i="1" spc="66" dirty="0">
                <a:solidFill>
                  <a:srgbClr val="FF0000"/>
                </a:solidFill>
                <a:latin typeface="Calibri"/>
                <a:cs typeface="Calibri"/>
              </a:rPr>
              <a:t> </a:t>
            </a:r>
            <a:r>
              <a:rPr lang="en-US" sz="2800" i="1" dirty="0">
                <a:solidFill>
                  <a:srgbClr val="FF0000"/>
                </a:solidFill>
                <a:latin typeface="Calibri"/>
                <a:cs typeface="Calibri"/>
              </a:rPr>
              <a:t>ROI</a:t>
            </a:r>
            <a:r>
              <a:rPr lang="en-US" sz="2800" i="1" spc="75" dirty="0">
                <a:solidFill>
                  <a:srgbClr val="FF0000"/>
                </a:solidFill>
                <a:latin typeface="Calibri"/>
                <a:cs typeface="Calibri"/>
              </a:rPr>
              <a:t> </a:t>
            </a:r>
            <a:r>
              <a:rPr lang="en-US" sz="2800" i="1" dirty="0">
                <a:solidFill>
                  <a:srgbClr val="FF0000"/>
                </a:solidFill>
                <a:latin typeface="Calibri"/>
                <a:cs typeface="Calibri"/>
              </a:rPr>
              <a:t>of</a:t>
            </a:r>
            <a:r>
              <a:rPr lang="en-US" sz="2800" i="1" spc="75" dirty="0">
                <a:solidFill>
                  <a:srgbClr val="FF0000"/>
                </a:solidFill>
                <a:latin typeface="Calibri"/>
                <a:cs typeface="Calibri"/>
              </a:rPr>
              <a:t> </a:t>
            </a:r>
            <a:r>
              <a:rPr lang="en-US" sz="2800" i="1" dirty="0">
                <a:solidFill>
                  <a:srgbClr val="FF0000"/>
                </a:solidFill>
                <a:latin typeface="Calibri"/>
                <a:cs typeface="Calibri"/>
              </a:rPr>
              <a:t>5×7</a:t>
            </a:r>
            <a:r>
              <a:rPr lang="en-US" sz="2800" dirty="0">
                <a:latin typeface="Calibri"/>
                <a:cs typeface="Calibri"/>
              </a:rPr>
              <a:t>,</a:t>
            </a:r>
            <a:r>
              <a:rPr lang="en-US" sz="2800" spc="84" dirty="0">
                <a:latin typeface="Calibri"/>
                <a:cs typeface="Calibri"/>
              </a:rPr>
              <a:t> </a:t>
            </a:r>
            <a:r>
              <a:rPr lang="en-US" sz="2800" dirty="0">
                <a:latin typeface="Calibri"/>
                <a:cs typeface="Calibri"/>
              </a:rPr>
              <a:t>and</a:t>
            </a:r>
            <a:r>
              <a:rPr lang="en-US" sz="2800" spc="71" dirty="0">
                <a:latin typeface="Calibri"/>
                <a:cs typeface="Calibri"/>
              </a:rPr>
              <a:t> </a:t>
            </a:r>
            <a:r>
              <a:rPr lang="en-US" sz="2800" i="1" dirty="0">
                <a:solidFill>
                  <a:srgbClr val="FF0000"/>
                </a:solidFill>
                <a:latin typeface="Calibri"/>
                <a:cs typeface="Calibri"/>
              </a:rPr>
              <a:t>output</a:t>
            </a:r>
            <a:r>
              <a:rPr lang="en-US" sz="2800" i="1" spc="93" dirty="0">
                <a:solidFill>
                  <a:srgbClr val="FF0000"/>
                </a:solidFill>
                <a:latin typeface="Calibri"/>
                <a:cs typeface="Calibri"/>
              </a:rPr>
              <a:t> </a:t>
            </a:r>
            <a:r>
              <a:rPr lang="en-US" sz="2800" i="1" dirty="0">
                <a:solidFill>
                  <a:srgbClr val="FF0000"/>
                </a:solidFill>
                <a:latin typeface="Calibri"/>
                <a:cs typeface="Calibri"/>
              </a:rPr>
              <a:t>of</a:t>
            </a:r>
            <a:r>
              <a:rPr lang="en-US" sz="2800" i="1" spc="79" dirty="0">
                <a:solidFill>
                  <a:srgbClr val="FF0000"/>
                </a:solidFill>
                <a:latin typeface="Calibri"/>
                <a:cs typeface="Calibri"/>
              </a:rPr>
              <a:t> </a:t>
            </a:r>
            <a:r>
              <a:rPr lang="en-US" sz="2800" i="1" dirty="0">
                <a:solidFill>
                  <a:srgbClr val="FF0000"/>
                </a:solidFill>
                <a:latin typeface="Calibri"/>
                <a:cs typeface="Calibri"/>
              </a:rPr>
              <a:t>2×2</a:t>
            </a:r>
            <a:r>
              <a:rPr lang="en-US" sz="2800" dirty="0">
                <a:latin typeface="Calibri"/>
                <a:cs typeface="Calibri"/>
              </a:rPr>
              <a:t>,</a:t>
            </a:r>
            <a:r>
              <a:rPr lang="en-US" sz="2800" spc="66" dirty="0">
                <a:latin typeface="Calibri"/>
                <a:cs typeface="Calibri"/>
              </a:rPr>
              <a:t> </a:t>
            </a:r>
            <a:r>
              <a:rPr lang="en-US" sz="2800" dirty="0">
                <a:latin typeface="Calibri"/>
                <a:cs typeface="Calibri"/>
              </a:rPr>
              <a:t>the</a:t>
            </a:r>
            <a:r>
              <a:rPr lang="en-US" sz="2800" spc="93" dirty="0">
                <a:latin typeface="Calibri"/>
                <a:cs typeface="Calibri"/>
              </a:rPr>
              <a:t> </a:t>
            </a:r>
            <a:r>
              <a:rPr lang="en-US" sz="2800" i="1" dirty="0">
                <a:solidFill>
                  <a:srgbClr val="FF0000"/>
                </a:solidFill>
                <a:latin typeface="Calibri"/>
                <a:cs typeface="Calibri"/>
              </a:rPr>
              <a:t>area</a:t>
            </a:r>
            <a:r>
              <a:rPr lang="en-US" sz="2800" i="1" spc="71" dirty="0">
                <a:solidFill>
                  <a:srgbClr val="FF0000"/>
                </a:solidFill>
                <a:latin typeface="Calibri"/>
                <a:cs typeface="Calibri"/>
              </a:rPr>
              <a:t> </a:t>
            </a:r>
            <a:r>
              <a:rPr lang="en-US" sz="2800" i="1" dirty="0">
                <a:solidFill>
                  <a:srgbClr val="FF0000"/>
                </a:solidFill>
                <a:latin typeface="Calibri"/>
                <a:cs typeface="Calibri"/>
              </a:rPr>
              <a:t>for</a:t>
            </a:r>
            <a:r>
              <a:rPr lang="en-US" sz="2800" i="1" spc="93" dirty="0">
                <a:solidFill>
                  <a:srgbClr val="FF0000"/>
                </a:solidFill>
                <a:latin typeface="Calibri"/>
                <a:cs typeface="Calibri"/>
              </a:rPr>
              <a:t> </a:t>
            </a:r>
            <a:r>
              <a:rPr lang="en-US" sz="2800" i="1" dirty="0">
                <a:solidFill>
                  <a:srgbClr val="FF0000"/>
                </a:solidFill>
                <a:latin typeface="Calibri"/>
                <a:cs typeface="Calibri"/>
              </a:rPr>
              <a:t>each</a:t>
            </a:r>
            <a:r>
              <a:rPr lang="en-US" sz="2800" i="1" spc="75" dirty="0">
                <a:solidFill>
                  <a:srgbClr val="FF0000"/>
                </a:solidFill>
                <a:latin typeface="Calibri"/>
                <a:cs typeface="Calibri"/>
              </a:rPr>
              <a:t> </a:t>
            </a:r>
            <a:r>
              <a:rPr lang="en-US" sz="2800" i="1" dirty="0">
                <a:solidFill>
                  <a:srgbClr val="FF0000"/>
                </a:solidFill>
                <a:latin typeface="Calibri"/>
                <a:cs typeface="Calibri"/>
              </a:rPr>
              <a:t>pooling</a:t>
            </a:r>
            <a:r>
              <a:rPr lang="en-US" sz="2800" i="1" spc="53" dirty="0">
                <a:solidFill>
                  <a:srgbClr val="FF0000"/>
                </a:solidFill>
                <a:latin typeface="Calibri"/>
                <a:cs typeface="Calibri"/>
              </a:rPr>
              <a:t> </a:t>
            </a:r>
            <a:r>
              <a:rPr lang="en-US" sz="2800" i="1" dirty="0">
                <a:solidFill>
                  <a:srgbClr val="FF0000"/>
                </a:solidFill>
                <a:latin typeface="Calibri"/>
                <a:cs typeface="Calibri"/>
              </a:rPr>
              <a:t>region</a:t>
            </a:r>
            <a:r>
              <a:rPr lang="en-US" sz="2800" i="1" spc="75" dirty="0">
                <a:solidFill>
                  <a:srgbClr val="FF0000"/>
                </a:solidFill>
                <a:latin typeface="Calibri"/>
                <a:cs typeface="Calibri"/>
              </a:rPr>
              <a:t> </a:t>
            </a:r>
            <a:r>
              <a:rPr lang="en-US" sz="2800" i="1" dirty="0">
                <a:solidFill>
                  <a:srgbClr val="FF0000"/>
                </a:solidFill>
                <a:latin typeface="Calibri"/>
                <a:cs typeface="Calibri"/>
              </a:rPr>
              <a:t>is</a:t>
            </a:r>
            <a:r>
              <a:rPr lang="en-US" sz="2800" i="1" spc="71" dirty="0">
                <a:solidFill>
                  <a:srgbClr val="FF0000"/>
                </a:solidFill>
                <a:latin typeface="Calibri"/>
                <a:cs typeface="Calibri"/>
              </a:rPr>
              <a:t> </a:t>
            </a:r>
            <a:r>
              <a:rPr lang="en-US" sz="2800" i="1" dirty="0">
                <a:solidFill>
                  <a:srgbClr val="FF0000"/>
                </a:solidFill>
                <a:latin typeface="Calibri"/>
                <a:cs typeface="Calibri"/>
              </a:rPr>
              <a:t>2×3</a:t>
            </a:r>
            <a:r>
              <a:rPr lang="en-US" sz="2800" i="1" spc="75" dirty="0">
                <a:solidFill>
                  <a:srgbClr val="FF0000"/>
                </a:solidFill>
                <a:latin typeface="Calibri"/>
                <a:cs typeface="Calibri"/>
              </a:rPr>
              <a:t> </a:t>
            </a:r>
            <a:r>
              <a:rPr lang="en-US" sz="2800" i="1" dirty="0">
                <a:solidFill>
                  <a:srgbClr val="FF0000"/>
                </a:solidFill>
                <a:latin typeface="Calibri"/>
                <a:cs typeface="Calibri"/>
              </a:rPr>
              <a:t>or</a:t>
            </a:r>
            <a:r>
              <a:rPr lang="en-US" sz="2800" i="1" spc="93" dirty="0">
                <a:solidFill>
                  <a:srgbClr val="FF0000"/>
                </a:solidFill>
                <a:latin typeface="Calibri"/>
                <a:cs typeface="Calibri"/>
              </a:rPr>
              <a:t> </a:t>
            </a:r>
            <a:r>
              <a:rPr lang="en-US" sz="2800" i="1" dirty="0">
                <a:solidFill>
                  <a:srgbClr val="FF0000"/>
                </a:solidFill>
                <a:latin typeface="Calibri"/>
                <a:cs typeface="Calibri"/>
              </a:rPr>
              <a:t>3×3</a:t>
            </a:r>
            <a:r>
              <a:rPr lang="en-US" sz="2800" i="1" spc="79" dirty="0">
                <a:solidFill>
                  <a:srgbClr val="FF0000"/>
                </a:solidFill>
                <a:latin typeface="Calibri"/>
                <a:cs typeface="Calibri"/>
              </a:rPr>
              <a:t> </a:t>
            </a:r>
            <a:r>
              <a:rPr lang="en-US" sz="2800" spc="-9" dirty="0">
                <a:latin typeface="Calibri"/>
                <a:cs typeface="Calibri"/>
              </a:rPr>
              <a:t>after rounding.</a:t>
            </a:r>
            <a:endParaRPr lang="en-US" sz="2800" dirty="0">
              <a:latin typeface="Calibri"/>
              <a:cs typeface="Calibri"/>
            </a:endParaRPr>
          </a:p>
          <a:p>
            <a:pPr marL="176502" marR="57152" indent="-165856">
              <a:spcBef>
                <a:spcPts val="723"/>
              </a:spcBef>
              <a:buFont typeface="Arial MT"/>
              <a:buChar char="•"/>
              <a:tabLst>
                <a:tab pos="177623" algn="l"/>
              </a:tabLst>
            </a:pPr>
            <a:r>
              <a:rPr lang="en-US" sz="2800" dirty="0">
                <a:latin typeface="Calibri"/>
                <a:cs typeface="Calibri"/>
              </a:rPr>
              <a:t>The</a:t>
            </a:r>
            <a:r>
              <a:rPr lang="en-US" sz="2800" spc="31" dirty="0">
                <a:latin typeface="Calibri"/>
                <a:cs typeface="Calibri"/>
              </a:rPr>
              <a:t> </a:t>
            </a:r>
            <a:r>
              <a:rPr lang="en-US" sz="2800" dirty="0">
                <a:latin typeface="Calibri"/>
                <a:cs typeface="Calibri"/>
              </a:rPr>
              <a:t>maximum</a:t>
            </a:r>
            <a:r>
              <a:rPr lang="en-US" sz="2800" spc="9" dirty="0">
                <a:latin typeface="Calibri"/>
                <a:cs typeface="Calibri"/>
              </a:rPr>
              <a:t> </a:t>
            </a:r>
            <a:r>
              <a:rPr lang="en-US" sz="2800" dirty="0">
                <a:latin typeface="Calibri"/>
                <a:cs typeface="Calibri"/>
              </a:rPr>
              <a:t>value</a:t>
            </a:r>
            <a:r>
              <a:rPr lang="en-US" sz="2800" spc="13" dirty="0">
                <a:latin typeface="Calibri"/>
                <a:cs typeface="Calibri"/>
              </a:rPr>
              <a:t> </a:t>
            </a:r>
            <a:r>
              <a:rPr lang="en-US" sz="2800" dirty="0">
                <a:latin typeface="Calibri"/>
                <a:cs typeface="Calibri"/>
              </a:rPr>
              <a:t>within</a:t>
            </a:r>
            <a:r>
              <a:rPr lang="en-US" sz="2800" spc="13" dirty="0">
                <a:latin typeface="Calibri"/>
                <a:cs typeface="Calibri"/>
              </a:rPr>
              <a:t> </a:t>
            </a:r>
            <a:r>
              <a:rPr lang="en-US" sz="2800" dirty="0">
                <a:latin typeface="Calibri"/>
                <a:cs typeface="Calibri"/>
              </a:rPr>
              <a:t>the</a:t>
            </a:r>
            <a:r>
              <a:rPr lang="en-US" sz="2800" spc="31" dirty="0">
                <a:latin typeface="Calibri"/>
                <a:cs typeface="Calibri"/>
              </a:rPr>
              <a:t> </a:t>
            </a:r>
            <a:r>
              <a:rPr lang="en-US" sz="2800" dirty="0">
                <a:latin typeface="Calibri"/>
                <a:cs typeface="Calibri"/>
              </a:rPr>
              <a:t>pooling</a:t>
            </a:r>
            <a:r>
              <a:rPr lang="en-US" sz="2800" spc="4" dirty="0">
                <a:latin typeface="Calibri"/>
                <a:cs typeface="Calibri"/>
              </a:rPr>
              <a:t> </a:t>
            </a:r>
            <a:r>
              <a:rPr lang="en-US" sz="2800" dirty="0">
                <a:latin typeface="Calibri"/>
                <a:cs typeface="Calibri"/>
              </a:rPr>
              <a:t>window</a:t>
            </a:r>
            <a:r>
              <a:rPr lang="en-US" sz="2800" spc="13" dirty="0">
                <a:latin typeface="Calibri"/>
                <a:cs typeface="Calibri"/>
              </a:rPr>
              <a:t> </a:t>
            </a:r>
            <a:r>
              <a:rPr lang="en-US" sz="2800" dirty="0">
                <a:latin typeface="Calibri"/>
                <a:cs typeface="Calibri"/>
              </a:rPr>
              <a:t>is</a:t>
            </a:r>
            <a:r>
              <a:rPr lang="en-US" sz="2800" spc="18" dirty="0">
                <a:latin typeface="Calibri"/>
                <a:cs typeface="Calibri"/>
              </a:rPr>
              <a:t> </a:t>
            </a:r>
            <a:r>
              <a:rPr lang="en-US" sz="2800" dirty="0">
                <a:latin typeface="Calibri"/>
                <a:cs typeface="Calibri"/>
              </a:rPr>
              <a:t>taken</a:t>
            </a:r>
            <a:r>
              <a:rPr lang="en-US" sz="2800" spc="26" dirty="0">
                <a:latin typeface="Calibri"/>
                <a:cs typeface="Calibri"/>
              </a:rPr>
              <a:t> </a:t>
            </a:r>
            <a:r>
              <a:rPr lang="en-US" sz="2800" dirty="0">
                <a:latin typeface="Calibri"/>
                <a:cs typeface="Calibri"/>
              </a:rPr>
              <a:t>as</a:t>
            </a:r>
            <a:r>
              <a:rPr lang="en-US" sz="2800" spc="18" dirty="0">
                <a:latin typeface="Calibri"/>
                <a:cs typeface="Calibri"/>
              </a:rPr>
              <a:t> </a:t>
            </a:r>
            <a:r>
              <a:rPr lang="en-US" sz="2800" dirty="0">
                <a:latin typeface="Calibri"/>
                <a:cs typeface="Calibri"/>
              </a:rPr>
              <a:t>output</a:t>
            </a:r>
            <a:r>
              <a:rPr lang="en-US" sz="2800" spc="4" dirty="0">
                <a:latin typeface="Calibri"/>
                <a:cs typeface="Calibri"/>
              </a:rPr>
              <a:t> </a:t>
            </a:r>
            <a:r>
              <a:rPr lang="en-US" sz="2800" dirty="0">
                <a:latin typeface="Calibri"/>
                <a:cs typeface="Calibri"/>
              </a:rPr>
              <a:t>value</a:t>
            </a:r>
            <a:r>
              <a:rPr lang="en-US" sz="2800" spc="22" dirty="0">
                <a:latin typeface="Calibri"/>
                <a:cs typeface="Calibri"/>
              </a:rPr>
              <a:t> </a:t>
            </a:r>
            <a:r>
              <a:rPr lang="en-US" sz="2800" dirty="0">
                <a:latin typeface="Calibri"/>
                <a:cs typeface="Calibri"/>
              </a:rPr>
              <a:t>for</a:t>
            </a:r>
            <a:r>
              <a:rPr lang="en-US" sz="2800" spc="18" dirty="0">
                <a:latin typeface="Calibri"/>
                <a:cs typeface="Calibri"/>
              </a:rPr>
              <a:t> </a:t>
            </a:r>
            <a:r>
              <a:rPr lang="en-US" sz="2800" dirty="0">
                <a:latin typeface="Calibri"/>
                <a:cs typeface="Calibri"/>
              </a:rPr>
              <a:t>each</a:t>
            </a:r>
            <a:r>
              <a:rPr lang="en-US" sz="2800" spc="26" dirty="0">
                <a:latin typeface="Calibri"/>
                <a:cs typeface="Calibri"/>
              </a:rPr>
              <a:t> </a:t>
            </a:r>
            <a:r>
              <a:rPr lang="en-US" sz="2800" dirty="0">
                <a:latin typeface="Calibri"/>
                <a:cs typeface="Calibri"/>
              </a:rPr>
              <a:t>grid</a:t>
            </a:r>
            <a:r>
              <a:rPr lang="en-US" sz="2800" spc="13" dirty="0">
                <a:latin typeface="Calibri"/>
                <a:cs typeface="Calibri"/>
              </a:rPr>
              <a:t> </a:t>
            </a:r>
            <a:r>
              <a:rPr lang="en-US" sz="2800" dirty="0">
                <a:latin typeface="Calibri"/>
                <a:cs typeface="Calibri"/>
              </a:rPr>
              <a:t>which</a:t>
            </a:r>
            <a:r>
              <a:rPr lang="en-US" sz="2800" spc="4" dirty="0">
                <a:latin typeface="Calibri"/>
                <a:cs typeface="Calibri"/>
              </a:rPr>
              <a:t> </a:t>
            </a:r>
            <a:r>
              <a:rPr lang="en-US" sz="2800" spc="-22" dirty="0">
                <a:latin typeface="Calibri"/>
                <a:cs typeface="Calibri"/>
              </a:rPr>
              <a:t>is </a:t>
            </a:r>
            <a:r>
              <a:rPr lang="en-US" sz="2800" dirty="0">
                <a:latin typeface="Calibri"/>
                <a:cs typeface="Calibri"/>
              </a:rPr>
              <a:t>the</a:t>
            </a:r>
            <a:r>
              <a:rPr lang="en-US" sz="2800" spc="18" dirty="0">
                <a:latin typeface="Calibri"/>
                <a:cs typeface="Calibri"/>
              </a:rPr>
              <a:t> </a:t>
            </a:r>
            <a:r>
              <a:rPr lang="en-US" sz="2800" dirty="0">
                <a:latin typeface="Calibri"/>
                <a:cs typeface="Calibri"/>
              </a:rPr>
              <a:t>same</a:t>
            </a:r>
            <a:r>
              <a:rPr lang="en-US" sz="2800" spc="18" dirty="0">
                <a:latin typeface="Calibri"/>
                <a:cs typeface="Calibri"/>
              </a:rPr>
              <a:t> </a:t>
            </a:r>
            <a:r>
              <a:rPr lang="en-US" sz="2800" dirty="0">
                <a:latin typeface="Calibri"/>
                <a:cs typeface="Calibri"/>
              </a:rPr>
              <a:t>idea</a:t>
            </a:r>
            <a:r>
              <a:rPr lang="en-US" sz="2800" spc="18" dirty="0">
                <a:latin typeface="Calibri"/>
                <a:cs typeface="Calibri"/>
              </a:rPr>
              <a:t> </a:t>
            </a:r>
            <a:r>
              <a:rPr lang="en-US" sz="2800" dirty="0">
                <a:latin typeface="Calibri"/>
                <a:cs typeface="Calibri"/>
              </a:rPr>
              <a:t>of</a:t>
            </a:r>
            <a:r>
              <a:rPr lang="en-US" sz="2800" spc="13" dirty="0">
                <a:latin typeface="Calibri"/>
                <a:cs typeface="Calibri"/>
              </a:rPr>
              <a:t> </a:t>
            </a:r>
            <a:r>
              <a:rPr lang="en-US" sz="2800" dirty="0">
                <a:latin typeface="Calibri"/>
                <a:cs typeface="Calibri"/>
              </a:rPr>
              <a:t>conventional</a:t>
            </a:r>
            <a:r>
              <a:rPr lang="en-US" sz="2800" spc="9" dirty="0">
                <a:latin typeface="Calibri"/>
                <a:cs typeface="Calibri"/>
              </a:rPr>
              <a:t> </a:t>
            </a:r>
            <a:r>
              <a:rPr lang="en-US" sz="2800" dirty="0">
                <a:latin typeface="Calibri"/>
                <a:cs typeface="Calibri"/>
              </a:rPr>
              <a:t>max</a:t>
            </a:r>
            <a:r>
              <a:rPr lang="en-US" sz="2800" spc="22" dirty="0">
                <a:latin typeface="Calibri"/>
                <a:cs typeface="Calibri"/>
              </a:rPr>
              <a:t> </a:t>
            </a:r>
            <a:r>
              <a:rPr lang="en-US" sz="2800" dirty="0">
                <a:latin typeface="Calibri"/>
                <a:cs typeface="Calibri"/>
              </a:rPr>
              <a:t>pooling </a:t>
            </a:r>
            <a:r>
              <a:rPr lang="en-US" sz="2800" spc="-9" dirty="0">
                <a:latin typeface="Calibri"/>
                <a:cs typeface="Calibri"/>
              </a:rPr>
              <a:t>layer.</a:t>
            </a:r>
            <a:endParaRPr lang="en-US" sz="2800" dirty="0">
              <a:latin typeface="Calibri"/>
              <a:cs typeface="Calibri"/>
            </a:endParaRPr>
          </a:p>
          <a:p>
            <a:endParaRPr lang="en-US" dirty="0"/>
          </a:p>
        </p:txBody>
      </p:sp>
      <p:sp>
        <p:nvSpPr>
          <p:cNvPr id="7" name="object 7"/>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Fast</a:t>
            </a:r>
            <a:r>
              <a:rPr spc="22" dirty="0"/>
              <a:t> </a:t>
            </a:r>
            <a:r>
              <a:rPr dirty="0"/>
              <a:t>R-CNN:</a:t>
            </a:r>
            <a:r>
              <a:rPr spc="71" dirty="0"/>
              <a:t> </a:t>
            </a:r>
            <a:r>
              <a:rPr dirty="0"/>
              <a:t>RoI</a:t>
            </a:r>
            <a:r>
              <a:rPr spc="26" dirty="0"/>
              <a:t> </a:t>
            </a:r>
            <a:r>
              <a:rPr dirty="0"/>
              <a:t>Pooling</a:t>
            </a:r>
            <a:r>
              <a:rPr spc="53" dirty="0"/>
              <a:t> </a:t>
            </a:r>
            <a:r>
              <a:rPr spc="-9" dirty="0"/>
              <a:t>Example</a:t>
            </a:r>
          </a:p>
        </p:txBody>
      </p:sp>
      <p:sp>
        <p:nvSpPr>
          <p:cNvPr id="2" name="Date Placeholder 1">
            <a:extLst>
              <a:ext uri="{FF2B5EF4-FFF2-40B4-BE49-F238E27FC236}">
                <a16:creationId xmlns:a16="http://schemas.microsoft.com/office/drawing/2014/main" id="{B6995B0F-595E-1C9D-B29E-6574A7335B22}"/>
              </a:ext>
            </a:extLst>
          </p:cNvPr>
          <p:cNvSpPr>
            <a:spLocks noGrp="1"/>
          </p:cNvSpPr>
          <p:nvPr>
            <p:ph type="dt" sz="half" idx="10"/>
          </p:nvPr>
        </p:nvSpPr>
        <p:spPr/>
        <p:txBody>
          <a:bodyPr/>
          <a:lstStyle/>
          <a:p>
            <a:fld id="{1A15BF92-1931-4E1F-90B8-1225B6886C83}" type="datetime1">
              <a:rPr lang="en-US" smtClean="0"/>
              <a:t>11/22/2025</a:t>
            </a:fld>
            <a:endParaRPr lang="en-US"/>
          </a:p>
        </p:txBody>
      </p:sp>
      <p:sp>
        <p:nvSpPr>
          <p:cNvPr id="3" name="Footer Placeholder 2">
            <a:extLst>
              <a:ext uri="{FF2B5EF4-FFF2-40B4-BE49-F238E27FC236}">
                <a16:creationId xmlns:a16="http://schemas.microsoft.com/office/drawing/2014/main" id="{61B29891-61F0-E230-CA39-B5A04D6F01A6}"/>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DE21ED68-16C6-514B-74C6-9C0E496CCE69}"/>
              </a:ext>
            </a:extLst>
          </p:cNvPr>
          <p:cNvSpPr>
            <a:spLocks noGrp="1"/>
          </p:cNvSpPr>
          <p:nvPr>
            <p:ph type="sldNum" sz="quarter" idx="12"/>
          </p:nvPr>
        </p:nvSpPr>
        <p:spPr/>
        <p:txBody>
          <a:bodyPr/>
          <a:lstStyle/>
          <a:p>
            <a:fld id="{B6F15528-21DE-4FAA-801E-634DDDAF4B2B}" type="slidenum">
              <a:rPr lang="en-US" smtClean="0"/>
              <a:pPr/>
              <a:t>40</a:t>
            </a:fld>
            <a:endParaRPr lang="en-US"/>
          </a:p>
        </p:txBody>
      </p:sp>
      <p:pic>
        <p:nvPicPr>
          <p:cNvPr id="8" name="Audio 7">
            <a:hlinkClick r:id="" action="ppaction://media"/>
            <a:extLst>
              <a:ext uri="{FF2B5EF4-FFF2-40B4-BE49-F238E27FC236}">
                <a16:creationId xmlns:a16="http://schemas.microsoft.com/office/drawing/2014/main" id="{30C05E91-E510-1361-89F0-25D9CF11EB2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458"/>
    </mc:Choice>
    <mc:Fallback xmlns="">
      <p:transition spd="slow" advTm="3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61B70B-87D5-FF14-A101-00996561A832}"/>
              </a:ext>
            </a:extLst>
          </p:cNvPr>
          <p:cNvSpPr>
            <a:spLocks noGrp="1"/>
          </p:cNvSpPr>
          <p:nvPr>
            <p:ph type="title"/>
          </p:nvPr>
        </p:nvSpPr>
        <p:spPr/>
        <p:txBody>
          <a:bodyPr/>
          <a:lstStyle/>
          <a:p>
            <a:r>
              <a:rPr lang="en-US" dirty="0"/>
              <a:t>Fast</a:t>
            </a:r>
            <a:r>
              <a:rPr lang="en-US" spc="22" dirty="0"/>
              <a:t> </a:t>
            </a:r>
            <a:r>
              <a:rPr lang="en-US" dirty="0"/>
              <a:t>R-CNN:</a:t>
            </a:r>
            <a:r>
              <a:rPr lang="en-US" spc="71" dirty="0"/>
              <a:t> </a:t>
            </a:r>
            <a:r>
              <a:rPr lang="en-US" dirty="0" err="1"/>
              <a:t>RoI</a:t>
            </a:r>
            <a:r>
              <a:rPr lang="en-US" spc="26" dirty="0"/>
              <a:t> </a:t>
            </a:r>
            <a:r>
              <a:rPr lang="en-US" dirty="0"/>
              <a:t>Pooling</a:t>
            </a:r>
            <a:r>
              <a:rPr lang="en-US" spc="53" dirty="0"/>
              <a:t> </a:t>
            </a:r>
            <a:r>
              <a:rPr lang="en-US" spc="-9" dirty="0"/>
              <a:t>Example</a:t>
            </a:r>
            <a:endParaRPr lang="en-US" dirty="0"/>
          </a:p>
        </p:txBody>
      </p:sp>
      <p:pic>
        <p:nvPicPr>
          <p:cNvPr id="7" name="object 3">
            <a:extLst>
              <a:ext uri="{FF2B5EF4-FFF2-40B4-BE49-F238E27FC236}">
                <a16:creationId xmlns:a16="http://schemas.microsoft.com/office/drawing/2014/main" id="{E3176C2A-D796-7810-603F-6F8728AB3882}"/>
              </a:ext>
            </a:extLst>
          </p:cNvPr>
          <p:cNvPicPr>
            <a:picLocks noGrp="1"/>
          </p:cNvPicPr>
          <p:nvPr>
            <p:ph idx="1"/>
          </p:nvPr>
        </p:nvPicPr>
        <p:blipFill rotWithShape="1">
          <a:blip r:embed="rId4" cstate="print"/>
          <a:srcRect l="7927" r="2438"/>
          <a:stretch/>
        </p:blipFill>
        <p:spPr>
          <a:xfrm>
            <a:off x="76200" y="1600200"/>
            <a:ext cx="12039600" cy="4572000"/>
          </a:xfrm>
          <a:prstGeom prst="rect">
            <a:avLst/>
          </a:prstGeom>
        </p:spPr>
      </p:pic>
      <p:sp>
        <p:nvSpPr>
          <p:cNvPr id="2" name="Date Placeholder 1">
            <a:extLst>
              <a:ext uri="{FF2B5EF4-FFF2-40B4-BE49-F238E27FC236}">
                <a16:creationId xmlns:a16="http://schemas.microsoft.com/office/drawing/2014/main" id="{9CF1F3F5-9016-F38D-43E1-D20F4623D745}"/>
              </a:ext>
            </a:extLst>
          </p:cNvPr>
          <p:cNvSpPr>
            <a:spLocks noGrp="1"/>
          </p:cNvSpPr>
          <p:nvPr>
            <p:ph type="dt" sz="half" idx="10"/>
          </p:nvPr>
        </p:nvSpPr>
        <p:spPr/>
        <p:txBody>
          <a:bodyPr/>
          <a:lstStyle/>
          <a:p>
            <a:fld id="{5C380B49-2356-4682-9404-5FC5A9000727}" type="datetime1">
              <a:rPr lang="en-US" smtClean="0"/>
              <a:t>11/22/2025</a:t>
            </a:fld>
            <a:endParaRPr lang="en-US"/>
          </a:p>
        </p:txBody>
      </p:sp>
      <p:sp>
        <p:nvSpPr>
          <p:cNvPr id="3" name="Footer Placeholder 2">
            <a:extLst>
              <a:ext uri="{FF2B5EF4-FFF2-40B4-BE49-F238E27FC236}">
                <a16:creationId xmlns:a16="http://schemas.microsoft.com/office/drawing/2014/main" id="{5BA564C6-6E02-67B4-B913-132AB1AA088F}"/>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542AA8BA-006D-1FF0-DE86-90BBECCAF367}"/>
              </a:ext>
            </a:extLst>
          </p:cNvPr>
          <p:cNvSpPr>
            <a:spLocks noGrp="1"/>
          </p:cNvSpPr>
          <p:nvPr>
            <p:ph type="sldNum" sz="quarter" idx="12"/>
          </p:nvPr>
        </p:nvSpPr>
        <p:spPr/>
        <p:txBody>
          <a:bodyPr/>
          <a:lstStyle/>
          <a:p>
            <a:fld id="{B6F15528-21DE-4FAA-801E-634DDDAF4B2B}" type="slidenum">
              <a:rPr lang="en-US" smtClean="0"/>
              <a:pPr/>
              <a:t>41</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9" name="Ink 8">
                <a:extLst>
                  <a:ext uri="{FF2B5EF4-FFF2-40B4-BE49-F238E27FC236}">
                    <a16:creationId xmlns:a16="http://schemas.microsoft.com/office/drawing/2014/main" id="{EC440067-F2B6-9D19-4B49-FDA7BA51146B}"/>
                  </a:ext>
                </a:extLst>
              </p14:cNvPr>
              <p14:cNvContentPartPr/>
              <p14:nvPr>
                <p:extLst>
                  <p:ext uri="{42D2F446-02D8-4167-A562-619A0277C38B}">
                    <p15:isNarration xmlns:p15="http://schemas.microsoft.com/office/powerpoint/2012/main" val="1"/>
                  </p:ext>
                </p:extLst>
              </p14:nvPr>
            </p14:nvContentPartPr>
            <p14:xfrm>
              <a:off x="271080" y="2245320"/>
              <a:ext cx="11196000" cy="3328560"/>
            </p14:xfrm>
          </p:contentPart>
        </mc:Choice>
        <mc:Fallback xmlns="">
          <p:pic>
            <p:nvPicPr>
              <p:cNvPr id="9" name="Ink 8">
                <a:extLst>
                  <a:ext uri="{FF2B5EF4-FFF2-40B4-BE49-F238E27FC236}">
                    <a16:creationId xmlns:a16="http://schemas.microsoft.com/office/drawing/2014/main" id="{EC440067-F2B6-9D19-4B49-FDA7BA51146B}"/>
                  </a:ext>
                </a:extLst>
              </p:cNvPr>
              <p:cNvPicPr>
                <a:picLocks noGrp="1" noRot="1" noChangeAspect="1" noMove="1" noResize="1" noEditPoints="1" noAdjustHandles="1" noChangeArrowheads="1" noChangeShapeType="1"/>
              </p:cNvPicPr>
              <p:nvPr/>
            </p:nvPicPr>
            <p:blipFill>
              <a:blip r:embed="rId6"/>
              <a:stretch>
                <a:fillRect/>
              </a:stretch>
            </p:blipFill>
            <p:spPr>
              <a:xfrm>
                <a:off x="261720" y="2235960"/>
                <a:ext cx="11214720" cy="3347280"/>
              </a:xfrm>
              <a:prstGeom prst="rect">
                <a:avLst/>
              </a:prstGeom>
            </p:spPr>
          </p:pic>
        </mc:Fallback>
      </mc:AlternateContent>
      <p:pic>
        <p:nvPicPr>
          <p:cNvPr id="10" name="Audio 9">
            <a:hlinkClick r:id="" action="ppaction://media"/>
            <a:extLst>
              <a:ext uri="{FF2B5EF4-FFF2-40B4-BE49-F238E27FC236}">
                <a16:creationId xmlns:a16="http://schemas.microsoft.com/office/drawing/2014/main" id="{5DCB8078-611D-6050-8CD3-73117863FC2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6745051"/>
      </p:ext>
    </p:extLst>
  </p:cSld>
  <p:clrMapOvr>
    <a:masterClrMapping/>
  </p:clrMapOvr>
  <mc:AlternateContent xmlns:mc="http://schemas.openxmlformats.org/markup-compatibility/2006" xmlns:p14="http://schemas.microsoft.com/office/powerpoint/2010/main">
    <mc:Choice Requires="p14">
      <p:transition spd="slow" p14:dur="2000" advTm="124581"/>
    </mc:Choice>
    <mc:Fallback xmlns="">
      <p:transition spd="slow" advTm="124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08015BFD-00C7-1D75-1C3A-08D29094D63D}"/>
              </a:ext>
            </a:extLst>
          </p:cNvPr>
          <p:cNvSpPr>
            <a:spLocks noGrp="1"/>
          </p:cNvSpPr>
          <p:nvPr>
            <p:ph idx="1"/>
          </p:nvPr>
        </p:nvSpPr>
        <p:spPr/>
        <p:txBody>
          <a:bodyPr>
            <a:normAutofit fontScale="92500" lnSpcReduction="10000"/>
          </a:bodyPr>
          <a:lstStyle/>
          <a:p>
            <a:pPr marL="177623" marR="140641" indent="-166977" algn="just">
              <a:lnSpc>
                <a:spcPct val="120000"/>
              </a:lnSpc>
              <a:spcBef>
                <a:spcPts val="552"/>
              </a:spcBef>
              <a:buFont typeface="Arial MT"/>
              <a:buChar char="•"/>
              <a:tabLst>
                <a:tab pos="177623" algn="l"/>
              </a:tabLst>
            </a:pPr>
            <a:r>
              <a:rPr lang="en-US" sz="2800" dirty="0">
                <a:latin typeface="Calibri"/>
                <a:cs typeface="Calibri"/>
              </a:rPr>
              <a:t>The</a:t>
            </a:r>
            <a:r>
              <a:rPr lang="en-US" sz="2800" spc="-53" dirty="0">
                <a:latin typeface="Calibri"/>
                <a:cs typeface="Calibri"/>
              </a:rPr>
              <a:t> </a:t>
            </a:r>
            <a:r>
              <a:rPr lang="en-US" sz="2800" i="1" dirty="0">
                <a:solidFill>
                  <a:srgbClr val="FF0000"/>
                </a:solidFill>
                <a:latin typeface="Calibri"/>
                <a:cs typeface="Calibri"/>
              </a:rPr>
              <a:t>whole</a:t>
            </a:r>
            <a:r>
              <a:rPr lang="en-US" sz="2800" i="1" spc="-35" dirty="0">
                <a:solidFill>
                  <a:srgbClr val="FF0000"/>
                </a:solidFill>
                <a:latin typeface="Calibri"/>
                <a:cs typeface="Calibri"/>
              </a:rPr>
              <a:t> </a:t>
            </a:r>
            <a:r>
              <a:rPr lang="en-US" sz="2800" i="1" dirty="0">
                <a:solidFill>
                  <a:srgbClr val="FF0000"/>
                </a:solidFill>
                <a:latin typeface="Calibri"/>
                <a:cs typeface="Calibri"/>
              </a:rPr>
              <a:t>image</a:t>
            </a:r>
            <a:r>
              <a:rPr lang="en-US" sz="2800" i="1" spc="-40" dirty="0">
                <a:solidFill>
                  <a:srgbClr val="FF0000"/>
                </a:solidFill>
                <a:latin typeface="Calibri"/>
                <a:cs typeface="Calibri"/>
              </a:rPr>
              <a:t> </a:t>
            </a:r>
            <a:r>
              <a:rPr lang="en-US" sz="2800" dirty="0">
                <a:latin typeface="Calibri"/>
                <a:cs typeface="Calibri"/>
              </a:rPr>
              <a:t>(not</a:t>
            </a:r>
            <a:r>
              <a:rPr lang="en-US" sz="2800" spc="-31" dirty="0">
                <a:latin typeface="Calibri"/>
                <a:cs typeface="Calibri"/>
              </a:rPr>
              <a:t> </a:t>
            </a:r>
            <a:r>
              <a:rPr lang="en-US" sz="2800" dirty="0">
                <a:latin typeface="Calibri"/>
                <a:cs typeface="Calibri"/>
              </a:rPr>
              <a:t>individual</a:t>
            </a:r>
            <a:r>
              <a:rPr lang="en-US" sz="2800" spc="-40" dirty="0">
                <a:latin typeface="Calibri"/>
                <a:cs typeface="Calibri"/>
              </a:rPr>
              <a:t> </a:t>
            </a:r>
            <a:r>
              <a:rPr lang="en-US" sz="2800" dirty="0">
                <a:latin typeface="Calibri"/>
                <a:cs typeface="Calibri"/>
              </a:rPr>
              <a:t>regions)</a:t>
            </a:r>
            <a:r>
              <a:rPr lang="en-US" sz="2800" spc="-35" dirty="0">
                <a:latin typeface="Calibri"/>
                <a:cs typeface="Calibri"/>
              </a:rPr>
              <a:t> </a:t>
            </a:r>
            <a:r>
              <a:rPr lang="en-US" sz="2800" dirty="0">
                <a:latin typeface="Calibri"/>
                <a:cs typeface="Calibri"/>
              </a:rPr>
              <a:t>is</a:t>
            </a:r>
            <a:r>
              <a:rPr lang="en-US" sz="2800" spc="-44" dirty="0">
                <a:latin typeface="Calibri"/>
                <a:cs typeface="Calibri"/>
              </a:rPr>
              <a:t> </a:t>
            </a:r>
            <a:r>
              <a:rPr lang="en-US" sz="2800" dirty="0">
                <a:latin typeface="Calibri"/>
                <a:cs typeface="Calibri"/>
              </a:rPr>
              <a:t>passed</a:t>
            </a:r>
            <a:r>
              <a:rPr lang="en-US" sz="2800" spc="-49" dirty="0">
                <a:latin typeface="Calibri"/>
                <a:cs typeface="Calibri"/>
              </a:rPr>
              <a:t> </a:t>
            </a:r>
            <a:r>
              <a:rPr lang="en-US" sz="2800" dirty="0">
                <a:latin typeface="Calibri"/>
                <a:cs typeface="Calibri"/>
              </a:rPr>
              <a:t>through</a:t>
            </a:r>
            <a:r>
              <a:rPr lang="en-US" sz="2800" spc="-35" dirty="0">
                <a:latin typeface="Calibri"/>
                <a:cs typeface="Calibri"/>
              </a:rPr>
              <a:t> </a:t>
            </a:r>
            <a:r>
              <a:rPr lang="en-US" sz="2800" dirty="0">
                <a:latin typeface="Calibri"/>
                <a:cs typeface="Calibri"/>
              </a:rPr>
              <a:t>the</a:t>
            </a:r>
            <a:r>
              <a:rPr lang="en-US" sz="2800" spc="-49" dirty="0">
                <a:latin typeface="Calibri"/>
                <a:cs typeface="Calibri"/>
              </a:rPr>
              <a:t> </a:t>
            </a:r>
            <a:r>
              <a:rPr lang="en-US" sz="2800" spc="-9" dirty="0">
                <a:latin typeface="Calibri"/>
                <a:cs typeface="Calibri"/>
              </a:rPr>
              <a:t>convolutional</a:t>
            </a:r>
            <a:r>
              <a:rPr lang="en-US" sz="2800" spc="-22" dirty="0">
                <a:latin typeface="Calibri"/>
                <a:cs typeface="Calibri"/>
              </a:rPr>
              <a:t> </a:t>
            </a:r>
            <a:r>
              <a:rPr lang="en-US" sz="2800" spc="-9" dirty="0">
                <a:latin typeface="Calibri"/>
                <a:cs typeface="Calibri"/>
              </a:rPr>
              <a:t>layers </a:t>
            </a:r>
            <a:r>
              <a:rPr lang="en-US" sz="2800" dirty="0">
                <a:latin typeface="Calibri"/>
                <a:cs typeface="Calibri"/>
              </a:rPr>
              <a:t>only</a:t>
            </a:r>
            <a:r>
              <a:rPr lang="en-US" sz="2800" spc="-31" dirty="0">
                <a:latin typeface="Calibri"/>
                <a:cs typeface="Calibri"/>
              </a:rPr>
              <a:t> </a:t>
            </a:r>
            <a:r>
              <a:rPr lang="en-US" sz="2800" spc="-18" dirty="0">
                <a:latin typeface="Calibri"/>
                <a:cs typeface="Calibri"/>
              </a:rPr>
              <a:t>once.</a:t>
            </a:r>
            <a:endParaRPr lang="en-US" sz="2800" dirty="0">
              <a:latin typeface="Calibri"/>
              <a:cs typeface="Calibri"/>
            </a:endParaRPr>
          </a:p>
          <a:p>
            <a:pPr marL="177623" marR="477396" indent="-166977" algn="just">
              <a:lnSpc>
                <a:spcPct val="120000"/>
              </a:lnSpc>
              <a:spcBef>
                <a:spcPts val="737"/>
              </a:spcBef>
              <a:buFont typeface="Arial MT"/>
              <a:buChar char="•"/>
              <a:tabLst>
                <a:tab pos="177623" algn="l"/>
              </a:tabLst>
            </a:pPr>
            <a:r>
              <a:rPr lang="en-US" sz="2800" dirty="0">
                <a:latin typeface="Calibri"/>
                <a:cs typeface="Calibri"/>
              </a:rPr>
              <a:t>This</a:t>
            </a:r>
            <a:r>
              <a:rPr lang="en-US" sz="2800" spc="-49" dirty="0">
                <a:latin typeface="Calibri"/>
                <a:cs typeface="Calibri"/>
              </a:rPr>
              <a:t> </a:t>
            </a:r>
            <a:r>
              <a:rPr lang="en-US" sz="2800" dirty="0">
                <a:solidFill>
                  <a:srgbClr val="00B0F0"/>
                </a:solidFill>
                <a:latin typeface="Calibri"/>
                <a:cs typeface="Calibri"/>
              </a:rPr>
              <a:t>saves</a:t>
            </a:r>
            <a:r>
              <a:rPr lang="en-US" sz="2800" spc="-53" dirty="0">
                <a:solidFill>
                  <a:srgbClr val="00B0F0"/>
                </a:solidFill>
                <a:latin typeface="Calibri"/>
                <a:cs typeface="Calibri"/>
              </a:rPr>
              <a:t> </a:t>
            </a:r>
            <a:r>
              <a:rPr lang="en-US" sz="2800" dirty="0">
                <a:solidFill>
                  <a:srgbClr val="00B0F0"/>
                </a:solidFill>
                <a:latin typeface="Calibri"/>
                <a:cs typeface="Calibri"/>
              </a:rPr>
              <a:t>a</a:t>
            </a:r>
            <a:r>
              <a:rPr lang="en-US" sz="2800" spc="-40" dirty="0">
                <a:solidFill>
                  <a:srgbClr val="00B0F0"/>
                </a:solidFill>
                <a:latin typeface="Calibri"/>
                <a:cs typeface="Calibri"/>
              </a:rPr>
              <a:t> </a:t>
            </a:r>
            <a:r>
              <a:rPr lang="en-US" sz="2800" dirty="0">
                <a:solidFill>
                  <a:srgbClr val="00B0F0"/>
                </a:solidFill>
                <a:latin typeface="Calibri"/>
                <a:cs typeface="Calibri"/>
              </a:rPr>
              <a:t>lot</a:t>
            </a:r>
            <a:r>
              <a:rPr lang="en-US" sz="2800" spc="-26" dirty="0">
                <a:solidFill>
                  <a:srgbClr val="00B0F0"/>
                </a:solidFill>
                <a:latin typeface="Calibri"/>
                <a:cs typeface="Calibri"/>
              </a:rPr>
              <a:t> </a:t>
            </a:r>
            <a:r>
              <a:rPr lang="en-US" sz="2800" dirty="0">
                <a:solidFill>
                  <a:srgbClr val="00B0F0"/>
                </a:solidFill>
                <a:latin typeface="Calibri"/>
                <a:cs typeface="Calibri"/>
              </a:rPr>
              <a:t>of</a:t>
            </a:r>
            <a:r>
              <a:rPr lang="en-US" sz="2800" spc="-40" dirty="0">
                <a:solidFill>
                  <a:srgbClr val="00B0F0"/>
                </a:solidFill>
                <a:latin typeface="Calibri"/>
                <a:cs typeface="Calibri"/>
              </a:rPr>
              <a:t> </a:t>
            </a:r>
            <a:r>
              <a:rPr lang="en-US" sz="2800" dirty="0">
                <a:solidFill>
                  <a:srgbClr val="00B0F0"/>
                </a:solidFill>
                <a:latin typeface="Calibri"/>
                <a:cs typeface="Calibri"/>
              </a:rPr>
              <a:t>time</a:t>
            </a:r>
            <a:r>
              <a:rPr lang="en-US" sz="2800" spc="-44" dirty="0">
                <a:latin typeface="Calibri"/>
                <a:cs typeface="Calibri"/>
              </a:rPr>
              <a:t> </a:t>
            </a:r>
            <a:r>
              <a:rPr lang="en-US" sz="2800" dirty="0">
                <a:latin typeface="Calibri"/>
                <a:cs typeface="Calibri"/>
              </a:rPr>
              <a:t>because</a:t>
            </a:r>
            <a:r>
              <a:rPr lang="en-US" sz="2800" spc="-75" dirty="0">
                <a:latin typeface="Calibri"/>
                <a:cs typeface="Calibri"/>
              </a:rPr>
              <a:t> </a:t>
            </a:r>
            <a:r>
              <a:rPr lang="en-US" sz="2800" dirty="0">
                <a:latin typeface="Calibri"/>
                <a:cs typeface="Calibri"/>
              </a:rPr>
              <a:t>same</a:t>
            </a:r>
            <a:r>
              <a:rPr lang="en-US" sz="2800" spc="-53" dirty="0">
                <a:latin typeface="Calibri"/>
                <a:cs typeface="Calibri"/>
              </a:rPr>
              <a:t> </a:t>
            </a:r>
            <a:r>
              <a:rPr lang="en-US" sz="2800" dirty="0">
                <a:latin typeface="Calibri"/>
                <a:cs typeface="Calibri"/>
              </a:rPr>
              <a:t>patch</a:t>
            </a:r>
            <a:r>
              <a:rPr lang="en-US" sz="2800" spc="-44" dirty="0">
                <a:latin typeface="Calibri"/>
                <a:cs typeface="Calibri"/>
              </a:rPr>
              <a:t> </a:t>
            </a:r>
            <a:r>
              <a:rPr lang="en-US" sz="2800" dirty="0">
                <a:latin typeface="Calibri"/>
                <a:cs typeface="Calibri"/>
              </a:rPr>
              <a:t>may</a:t>
            </a:r>
            <a:r>
              <a:rPr lang="en-US" sz="2800" spc="-53" dirty="0">
                <a:latin typeface="Calibri"/>
                <a:cs typeface="Calibri"/>
              </a:rPr>
              <a:t> </a:t>
            </a:r>
            <a:r>
              <a:rPr lang="en-US" sz="2800" dirty="0">
                <a:latin typeface="Calibri"/>
                <a:cs typeface="Calibri"/>
              </a:rPr>
              <a:t>belong</a:t>
            </a:r>
            <a:r>
              <a:rPr lang="en-US" sz="2800" spc="-44" dirty="0">
                <a:latin typeface="Calibri"/>
                <a:cs typeface="Calibri"/>
              </a:rPr>
              <a:t> </a:t>
            </a:r>
            <a:r>
              <a:rPr lang="en-US" sz="2800" dirty="0">
                <a:latin typeface="Calibri"/>
                <a:cs typeface="Calibri"/>
              </a:rPr>
              <a:t>to</a:t>
            </a:r>
            <a:r>
              <a:rPr lang="en-US" sz="2800" spc="-26" dirty="0">
                <a:latin typeface="Calibri"/>
                <a:cs typeface="Calibri"/>
              </a:rPr>
              <a:t> </a:t>
            </a:r>
            <a:r>
              <a:rPr lang="en-US" sz="2800" dirty="0">
                <a:latin typeface="Calibri"/>
                <a:cs typeface="Calibri"/>
              </a:rPr>
              <a:t>multiple</a:t>
            </a:r>
            <a:r>
              <a:rPr lang="en-US" sz="2800" spc="-49" dirty="0">
                <a:latin typeface="Calibri"/>
                <a:cs typeface="Calibri"/>
              </a:rPr>
              <a:t> </a:t>
            </a:r>
            <a:r>
              <a:rPr lang="en-US" sz="2800" dirty="0">
                <a:latin typeface="Calibri"/>
                <a:cs typeface="Calibri"/>
              </a:rPr>
              <a:t>regions</a:t>
            </a:r>
            <a:r>
              <a:rPr lang="en-US" sz="2800" spc="-44" dirty="0">
                <a:latin typeface="Calibri"/>
                <a:cs typeface="Calibri"/>
              </a:rPr>
              <a:t> </a:t>
            </a:r>
            <a:r>
              <a:rPr lang="en-US" sz="2800" spc="-22" dirty="0">
                <a:latin typeface="Calibri"/>
                <a:cs typeface="Calibri"/>
              </a:rPr>
              <a:t>and </a:t>
            </a:r>
            <a:r>
              <a:rPr lang="en-US" sz="2800" spc="-9" dirty="0">
                <a:latin typeface="Calibri"/>
                <a:cs typeface="Calibri"/>
              </a:rPr>
              <a:t>convolutions</a:t>
            </a:r>
            <a:r>
              <a:rPr lang="en-US" sz="2800" spc="-31" dirty="0">
                <a:latin typeface="Calibri"/>
                <a:cs typeface="Calibri"/>
              </a:rPr>
              <a:t> </a:t>
            </a:r>
            <a:r>
              <a:rPr lang="en-US" sz="2800" dirty="0">
                <a:latin typeface="Calibri"/>
                <a:cs typeface="Calibri"/>
              </a:rPr>
              <a:t>on</a:t>
            </a:r>
            <a:r>
              <a:rPr lang="en-US" sz="2800" spc="-40" dirty="0">
                <a:latin typeface="Calibri"/>
                <a:cs typeface="Calibri"/>
              </a:rPr>
              <a:t> </a:t>
            </a:r>
            <a:r>
              <a:rPr lang="en-US" sz="2800" dirty="0">
                <a:latin typeface="Calibri"/>
                <a:cs typeface="Calibri"/>
              </a:rPr>
              <a:t>them</a:t>
            </a:r>
            <a:r>
              <a:rPr lang="en-US" sz="2800" spc="-40" dirty="0">
                <a:latin typeface="Calibri"/>
                <a:cs typeface="Calibri"/>
              </a:rPr>
              <a:t> </a:t>
            </a:r>
            <a:r>
              <a:rPr lang="en-US" sz="2800" dirty="0">
                <a:latin typeface="Calibri"/>
                <a:cs typeface="Calibri"/>
              </a:rPr>
              <a:t>are</a:t>
            </a:r>
            <a:r>
              <a:rPr lang="en-US" sz="2800" spc="-40" dirty="0">
                <a:latin typeface="Calibri"/>
                <a:cs typeface="Calibri"/>
              </a:rPr>
              <a:t> </a:t>
            </a:r>
            <a:r>
              <a:rPr lang="en-US" sz="2800" dirty="0">
                <a:latin typeface="Calibri"/>
                <a:cs typeface="Calibri"/>
              </a:rPr>
              <a:t>not</a:t>
            </a:r>
            <a:r>
              <a:rPr lang="en-US" sz="2800" spc="-31" dirty="0">
                <a:latin typeface="Calibri"/>
                <a:cs typeface="Calibri"/>
              </a:rPr>
              <a:t> </a:t>
            </a:r>
            <a:r>
              <a:rPr lang="en-US" sz="2800" dirty="0">
                <a:latin typeface="Calibri"/>
                <a:cs typeface="Calibri"/>
              </a:rPr>
              <a:t>calculated</a:t>
            </a:r>
            <a:r>
              <a:rPr lang="en-US" sz="2800" spc="-49" dirty="0">
                <a:latin typeface="Calibri"/>
                <a:cs typeface="Calibri"/>
              </a:rPr>
              <a:t> </a:t>
            </a:r>
            <a:r>
              <a:rPr lang="en-US" sz="2800" dirty="0">
                <a:latin typeface="Calibri"/>
                <a:cs typeface="Calibri"/>
              </a:rPr>
              <a:t>multiple</a:t>
            </a:r>
            <a:r>
              <a:rPr lang="en-US" sz="2800" spc="-49" dirty="0">
                <a:latin typeface="Calibri"/>
                <a:cs typeface="Calibri"/>
              </a:rPr>
              <a:t> </a:t>
            </a:r>
            <a:r>
              <a:rPr lang="en-US" sz="2800" dirty="0">
                <a:latin typeface="Calibri"/>
                <a:cs typeface="Calibri"/>
              </a:rPr>
              <a:t>time</a:t>
            </a:r>
            <a:r>
              <a:rPr lang="en-US" sz="2800" spc="-40" dirty="0">
                <a:latin typeface="Calibri"/>
                <a:cs typeface="Calibri"/>
              </a:rPr>
              <a:t> </a:t>
            </a:r>
            <a:r>
              <a:rPr lang="en-US" sz="2800" dirty="0">
                <a:latin typeface="Calibri"/>
                <a:cs typeface="Calibri"/>
              </a:rPr>
              <a:t>as</a:t>
            </a:r>
            <a:r>
              <a:rPr lang="en-US" sz="2800" spc="-40" dirty="0">
                <a:latin typeface="Calibri"/>
                <a:cs typeface="Calibri"/>
              </a:rPr>
              <a:t> </a:t>
            </a:r>
            <a:r>
              <a:rPr lang="en-US" sz="2800" dirty="0">
                <a:latin typeface="Calibri"/>
                <a:cs typeface="Calibri"/>
              </a:rPr>
              <a:t>done</a:t>
            </a:r>
            <a:r>
              <a:rPr lang="en-US" sz="2800" spc="-40" dirty="0">
                <a:latin typeface="Calibri"/>
                <a:cs typeface="Calibri"/>
              </a:rPr>
              <a:t> </a:t>
            </a:r>
            <a:r>
              <a:rPr lang="en-US" sz="2800" dirty="0">
                <a:latin typeface="Calibri"/>
                <a:cs typeface="Calibri"/>
              </a:rPr>
              <a:t>in</a:t>
            </a:r>
            <a:r>
              <a:rPr lang="en-US" sz="2800" spc="-40" dirty="0">
                <a:latin typeface="Calibri"/>
                <a:cs typeface="Calibri"/>
              </a:rPr>
              <a:t> </a:t>
            </a:r>
            <a:r>
              <a:rPr lang="en-US" sz="2800" dirty="0">
                <a:latin typeface="Calibri"/>
                <a:cs typeface="Calibri"/>
              </a:rPr>
              <a:t>RCNN</a:t>
            </a:r>
            <a:r>
              <a:rPr lang="en-US" sz="2800" spc="-35" dirty="0">
                <a:latin typeface="Calibri"/>
                <a:cs typeface="Calibri"/>
              </a:rPr>
              <a:t> </a:t>
            </a:r>
            <a:r>
              <a:rPr lang="en-US" sz="2800" spc="-9" dirty="0">
                <a:latin typeface="Calibri"/>
                <a:cs typeface="Calibri"/>
              </a:rPr>
              <a:t>thereby </a:t>
            </a:r>
            <a:r>
              <a:rPr lang="en-US" sz="2800" dirty="0">
                <a:latin typeface="Calibri"/>
                <a:cs typeface="Calibri"/>
              </a:rPr>
              <a:t>enabling</a:t>
            </a:r>
            <a:r>
              <a:rPr lang="en-US" sz="2800" spc="-53" dirty="0">
                <a:latin typeface="Calibri"/>
                <a:cs typeface="Calibri"/>
              </a:rPr>
              <a:t> </a:t>
            </a:r>
            <a:r>
              <a:rPr lang="en-US" sz="2800" dirty="0">
                <a:latin typeface="Calibri"/>
                <a:cs typeface="Calibri"/>
              </a:rPr>
              <a:t>a</a:t>
            </a:r>
            <a:r>
              <a:rPr lang="en-US" sz="2800" spc="-40" dirty="0">
                <a:latin typeface="Calibri"/>
                <a:cs typeface="Calibri"/>
              </a:rPr>
              <a:t> </a:t>
            </a:r>
            <a:r>
              <a:rPr lang="en-US" sz="2800" i="1" dirty="0">
                <a:solidFill>
                  <a:srgbClr val="FF0000"/>
                </a:solidFill>
                <a:latin typeface="Calibri"/>
                <a:cs typeface="Calibri"/>
              </a:rPr>
              <a:t>shared</a:t>
            </a:r>
            <a:r>
              <a:rPr lang="en-US" sz="2800" i="1" spc="-49" dirty="0">
                <a:solidFill>
                  <a:srgbClr val="FF0000"/>
                </a:solidFill>
                <a:latin typeface="Calibri"/>
                <a:cs typeface="Calibri"/>
              </a:rPr>
              <a:t> </a:t>
            </a:r>
            <a:r>
              <a:rPr lang="en-US" sz="2800" i="1" dirty="0">
                <a:solidFill>
                  <a:srgbClr val="FF0000"/>
                </a:solidFill>
                <a:latin typeface="Calibri"/>
                <a:cs typeface="Calibri"/>
              </a:rPr>
              <a:t>computation</a:t>
            </a:r>
            <a:r>
              <a:rPr lang="en-US" sz="2800" i="1" spc="-44" dirty="0">
                <a:solidFill>
                  <a:srgbClr val="FF0000"/>
                </a:solidFill>
                <a:latin typeface="Calibri"/>
                <a:cs typeface="Calibri"/>
              </a:rPr>
              <a:t> </a:t>
            </a:r>
            <a:r>
              <a:rPr lang="en-US" sz="2800" dirty="0">
                <a:latin typeface="Calibri"/>
                <a:cs typeface="Calibri"/>
              </a:rPr>
              <a:t>of</a:t>
            </a:r>
            <a:r>
              <a:rPr lang="en-US" sz="2800" spc="-44" dirty="0">
                <a:latin typeface="Calibri"/>
                <a:cs typeface="Calibri"/>
              </a:rPr>
              <a:t> </a:t>
            </a:r>
            <a:r>
              <a:rPr lang="en-US" sz="2800" dirty="0">
                <a:latin typeface="Calibri"/>
                <a:cs typeface="Calibri"/>
              </a:rPr>
              <a:t>conv</a:t>
            </a:r>
            <a:r>
              <a:rPr lang="en-US" sz="2800" spc="-49" dirty="0">
                <a:latin typeface="Calibri"/>
                <a:cs typeface="Calibri"/>
              </a:rPr>
              <a:t> </a:t>
            </a:r>
            <a:r>
              <a:rPr lang="en-US" sz="2800" spc="-9" dirty="0">
                <a:latin typeface="Calibri"/>
                <a:cs typeface="Calibri"/>
              </a:rPr>
              <a:t>layers</a:t>
            </a:r>
            <a:r>
              <a:rPr lang="en-US" sz="2800" spc="-53" dirty="0">
                <a:latin typeface="Calibri"/>
                <a:cs typeface="Calibri"/>
              </a:rPr>
              <a:t> </a:t>
            </a:r>
            <a:r>
              <a:rPr lang="en-US" sz="2800" dirty="0">
                <a:latin typeface="Calibri"/>
                <a:cs typeface="Calibri"/>
              </a:rPr>
              <a:t>among</a:t>
            </a:r>
            <a:r>
              <a:rPr lang="en-US" sz="2800" spc="-44" dirty="0">
                <a:latin typeface="Calibri"/>
                <a:cs typeface="Calibri"/>
              </a:rPr>
              <a:t> </a:t>
            </a:r>
            <a:r>
              <a:rPr lang="en-US" sz="2800" dirty="0">
                <a:latin typeface="Calibri"/>
                <a:cs typeface="Calibri"/>
              </a:rPr>
              <a:t>the</a:t>
            </a:r>
            <a:r>
              <a:rPr lang="en-US" sz="2800" spc="-49" dirty="0">
                <a:latin typeface="Calibri"/>
                <a:cs typeface="Calibri"/>
              </a:rPr>
              <a:t> </a:t>
            </a:r>
            <a:r>
              <a:rPr lang="en-US" sz="2800" spc="-9" dirty="0">
                <a:latin typeface="Calibri"/>
                <a:cs typeface="Calibri"/>
              </a:rPr>
              <a:t>regions.</a:t>
            </a:r>
            <a:endParaRPr lang="en-US" sz="2800" dirty="0">
              <a:latin typeface="Calibri"/>
              <a:cs typeface="Calibri"/>
            </a:endParaRPr>
          </a:p>
          <a:p>
            <a:pPr marL="177623" marR="675190" indent="-166977">
              <a:lnSpc>
                <a:spcPct val="120000"/>
              </a:lnSpc>
              <a:spcBef>
                <a:spcPts val="719"/>
              </a:spcBef>
              <a:buFont typeface="Arial MT"/>
              <a:buChar char="•"/>
              <a:tabLst>
                <a:tab pos="177623" algn="l"/>
              </a:tabLst>
            </a:pPr>
            <a:r>
              <a:rPr lang="en-US" sz="2800" dirty="0">
                <a:latin typeface="Calibri"/>
                <a:cs typeface="Calibri"/>
              </a:rPr>
              <a:t>After</a:t>
            </a:r>
            <a:r>
              <a:rPr lang="en-US" sz="2800" spc="-75" dirty="0">
                <a:latin typeface="Calibri"/>
                <a:cs typeface="Calibri"/>
              </a:rPr>
              <a:t> </a:t>
            </a:r>
            <a:r>
              <a:rPr lang="en-US" sz="2800" dirty="0">
                <a:latin typeface="Calibri"/>
                <a:cs typeface="Calibri"/>
              </a:rPr>
              <a:t>passing</a:t>
            </a:r>
            <a:r>
              <a:rPr lang="en-US" sz="2800" spc="-57" dirty="0">
                <a:latin typeface="Calibri"/>
                <a:cs typeface="Calibri"/>
              </a:rPr>
              <a:t> </a:t>
            </a:r>
            <a:r>
              <a:rPr lang="en-US" sz="2800" dirty="0">
                <a:latin typeface="Calibri"/>
                <a:cs typeface="Calibri"/>
              </a:rPr>
              <a:t>the</a:t>
            </a:r>
            <a:r>
              <a:rPr lang="en-US" sz="2800" spc="-62" dirty="0">
                <a:latin typeface="Calibri"/>
                <a:cs typeface="Calibri"/>
              </a:rPr>
              <a:t> </a:t>
            </a:r>
            <a:r>
              <a:rPr lang="en-US" sz="2800" dirty="0">
                <a:latin typeface="Calibri"/>
                <a:cs typeface="Calibri"/>
              </a:rPr>
              <a:t>image</a:t>
            </a:r>
            <a:r>
              <a:rPr lang="en-US" sz="2800" spc="-53" dirty="0">
                <a:latin typeface="Calibri"/>
                <a:cs typeface="Calibri"/>
              </a:rPr>
              <a:t> </a:t>
            </a:r>
            <a:r>
              <a:rPr lang="en-US" sz="2800" dirty="0">
                <a:latin typeface="Calibri"/>
                <a:cs typeface="Calibri"/>
              </a:rPr>
              <a:t>through</a:t>
            </a:r>
            <a:r>
              <a:rPr lang="en-US" sz="2800" spc="-44" dirty="0">
                <a:latin typeface="Calibri"/>
                <a:cs typeface="Calibri"/>
              </a:rPr>
              <a:t> </a:t>
            </a:r>
            <a:r>
              <a:rPr lang="en-US" sz="2800" dirty="0">
                <a:latin typeface="Calibri"/>
                <a:cs typeface="Calibri"/>
              </a:rPr>
              <a:t>conv</a:t>
            </a:r>
            <a:r>
              <a:rPr lang="en-US" sz="2800" spc="-62" dirty="0">
                <a:latin typeface="Calibri"/>
                <a:cs typeface="Calibri"/>
              </a:rPr>
              <a:t> </a:t>
            </a:r>
            <a:r>
              <a:rPr lang="en-US" sz="2800" spc="-9" dirty="0">
                <a:latin typeface="Calibri"/>
                <a:cs typeface="Calibri"/>
              </a:rPr>
              <a:t>layers,</a:t>
            </a:r>
            <a:r>
              <a:rPr lang="en-US" sz="2800" spc="-49" dirty="0">
                <a:latin typeface="Calibri"/>
                <a:cs typeface="Calibri"/>
              </a:rPr>
              <a:t> </a:t>
            </a:r>
            <a:r>
              <a:rPr lang="en-US" sz="2800" spc="-9" dirty="0">
                <a:solidFill>
                  <a:srgbClr val="00B0F0"/>
                </a:solidFill>
                <a:latin typeface="Calibri"/>
                <a:cs typeface="Calibri"/>
              </a:rPr>
              <a:t>independent</a:t>
            </a:r>
            <a:r>
              <a:rPr lang="en-US" sz="2800" spc="-71" dirty="0">
                <a:solidFill>
                  <a:srgbClr val="00B0F0"/>
                </a:solidFill>
                <a:latin typeface="Calibri"/>
                <a:cs typeface="Calibri"/>
              </a:rPr>
              <a:t> </a:t>
            </a:r>
            <a:r>
              <a:rPr lang="en-US" sz="2800" i="1" dirty="0">
                <a:solidFill>
                  <a:srgbClr val="00B0F0"/>
                </a:solidFill>
                <a:latin typeface="Calibri"/>
                <a:cs typeface="Calibri"/>
              </a:rPr>
              <a:t>features</a:t>
            </a:r>
            <a:r>
              <a:rPr lang="en-US" sz="2800" i="1" spc="-62" dirty="0">
                <a:solidFill>
                  <a:srgbClr val="00B0F0"/>
                </a:solidFill>
                <a:latin typeface="Calibri"/>
                <a:cs typeface="Calibri"/>
              </a:rPr>
              <a:t> </a:t>
            </a:r>
            <a:r>
              <a:rPr lang="en-US" sz="2800" dirty="0">
                <a:latin typeface="Calibri"/>
                <a:cs typeface="Calibri"/>
              </a:rPr>
              <a:t>need</a:t>
            </a:r>
            <a:r>
              <a:rPr lang="en-US" sz="2800" spc="-62" dirty="0">
                <a:latin typeface="Calibri"/>
                <a:cs typeface="Calibri"/>
              </a:rPr>
              <a:t> </a:t>
            </a:r>
            <a:r>
              <a:rPr lang="en-US" sz="2800" dirty="0">
                <a:latin typeface="Calibri"/>
                <a:cs typeface="Calibri"/>
              </a:rPr>
              <a:t>to</a:t>
            </a:r>
            <a:r>
              <a:rPr lang="en-US" sz="2800" spc="-44" dirty="0">
                <a:latin typeface="Calibri"/>
                <a:cs typeface="Calibri"/>
              </a:rPr>
              <a:t> </a:t>
            </a:r>
            <a:r>
              <a:rPr lang="en-US" sz="2800" spc="-22" dirty="0">
                <a:latin typeface="Calibri"/>
                <a:cs typeface="Calibri"/>
              </a:rPr>
              <a:t>be </a:t>
            </a:r>
            <a:r>
              <a:rPr lang="en-US" sz="2800" dirty="0">
                <a:latin typeface="Calibri"/>
                <a:cs typeface="Calibri"/>
              </a:rPr>
              <a:t>calculated</a:t>
            </a:r>
            <a:r>
              <a:rPr lang="en-US" sz="2800" spc="-44" dirty="0">
                <a:latin typeface="Calibri"/>
                <a:cs typeface="Calibri"/>
              </a:rPr>
              <a:t> </a:t>
            </a:r>
            <a:r>
              <a:rPr lang="en-US" sz="2800" i="1" dirty="0">
                <a:solidFill>
                  <a:srgbClr val="FF0000"/>
                </a:solidFill>
                <a:latin typeface="Calibri"/>
                <a:cs typeface="Calibri"/>
              </a:rPr>
              <a:t>for</a:t>
            </a:r>
            <a:r>
              <a:rPr lang="en-US" sz="2800" i="1" spc="-49" dirty="0">
                <a:solidFill>
                  <a:srgbClr val="FF0000"/>
                </a:solidFill>
                <a:latin typeface="Calibri"/>
                <a:cs typeface="Calibri"/>
              </a:rPr>
              <a:t> </a:t>
            </a:r>
            <a:r>
              <a:rPr lang="en-US" sz="2800" i="1" dirty="0">
                <a:solidFill>
                  <a:srgbClr val="FF0000"/>
                </a:solidFill>
                <a:latin typeface="Calibri"/>
                <a:cs typeface="Calibri"/>
              </a:rPr>
              <a:t>each</a:t>
            </a:r>
            <a:r>
              <a:rPr lang="en-US" sz="2800" i="1" spc="-22" dirty="0">
                <a:solidFill>
                  <a:srgbClr val="FF0000"/>
                </a:solidFill>
                <a:latin typeface="Calibri"/>
                <a:cs typeface="Calibri"/>
              </a:rPr>
              <a:t> </a:t>
            </a:r>
            <a:r>
              <a:rPr lang="en-US" sz="2800" i="1" dirty="0">
                <a:solidFill>
                  <a:srgbClr val="FF0000"/>
                </a:solidFill>
                <a:latin typeface="Calibri"/>
                <a:cs typeface="Calibri"/>
              </a:rPr>
              <a:t>of</a:t>
            </a:r>
            <a:r>
              <a:rPr lang="en-US" sz="2800" i="1" spc="-31" dirty="0">
                <a:solidFill>
                  <a:srgbClr val="FF0000"/>
                </a:solidFill>
                <a:latin typeface="Calibri"/>
                <a:cs typeface="Calibri"/>
              </a:rPr>
              <a:t> </a:t>
            </a:r>
            <a:r>
              <a:rPr lang="en-US" sz="2800" i="1" dirty="0">
                <a:solidFill>
                  <a:srgbClr val="FF0000"/>
                </a:solidFill>
                <a:latin typeface="Calibri"/>
                <a:cs typeface="Calibri"/>
              </a:rPr>
              <a:t>the</a:t>
            </a:r>
            <a:r>
              <a:rPr lang="en-US" sz="2800" i="1" spc="-26" dirty="0">
                <a:solidFill>
                  <a:srgbClr val="FF0000"/>
                </a:solidFill>
                <a:latin typeface="Calibri"/>
                <a:cs typeface="Calibri"/>
              </a:rPr>
              <a:t> </a:t>
            </a:r>
            <a:r>
              <a:rPr lang="en-US" sz="2800" i="1" dirty="0">
                <a:solidFill>
                  <a:srgbClr val="FF0000"/>
                </a:solidFill>
                <a:latin typeface="Calibri"/>
                <a:cs typeface="Calibri"/>
              </a:rPr>
              <a:t>regions</a:t>
            </a:r>
            <a:r>
              <a:rPr lang="en-US" sz="2800" i="1" spc="-31" dirty="0">
                <a:solidFill>
                  <a:srgbClr val="FF0000"/>
                </a:solidFill>
                <a:latin typeface="Calibri"/>
                <a:cs typeface="Calibri"/>
              </a:rPr>
              <a:t> </a:t>
            </a:r>
            <a:r>
              <a:rPr lang="en-US" sz="2800" spc="-18" dirty="0">
                <a:latin typeface="Calibri"/>
                <a:cs typeface="Calibri"/>
              </a:rPr>
              <a:t>generated</a:t>
            </a:r>
            <a:r>
              <a:rPr lang="en-US" sz="2800" spc="-44" dirty="0">
                <a:latin typeface="Calibri"/>
                <a:cs typeface="Calibri"/>
              </a:rPr>
              <a:t> </a:t>
            </a:r>
            <a:r>
              <a:rPr lang="en-US" sz="2800" dirty="0">
                <a:latin typeface="Calibri"/>
                <a:cs typeface="Calibri"/>
              </a:rPr>
              <a:t>by</a:t>
            </a:r>
            <a:r>
              <a:rPr lang="en-US" sz="2800" spc="-35" dirty="0">
                <a:latin typeface="Calibri"/>
                <a:cs typeface="Calibri"/>
              </a:rPr>
              <a:t> </a:t>
            </a:r>
            <a:r>
              <a:rPr lang="en-US" sz="2800" spc="-22" dirty="0">
                <a:latin typeface="Calibri"/>
                <a:cs typeface="Calibri"/>
              </a:rPr>
              <a:t>SS.</a:t>
            </a:r>
            <a:endParaRPr lang="en-US" sz="2800" dirty="0">
              <a:latin typeface="Calibri"/>
              <a:cs typeface="Calibri"/>
            </a:endParaRPr>
          </a:p>
          <a:p>
            <a:pPr marL="177623" marR="4483" indent="-166977">
              <a:lnSpc>
                <a:spcPct val="120000"/>
              </a:lnSpc>
              <a:spcBef>
                <a:spcPts val="706"/>
              </a:spcBef>
              <a:buFont typeface="Arial MT"/>
              <a:buChar char="•"/>
              <a:tabLst>
                <a:tab pos="177623" algn="l"/>
              </a:tabLst>
            </a:pPr>
            <a:r>
              <a:rPr lang="en-US" sz="2800" dirty="0">
                <a:latin typeface="Calibri"/>
                <a:cs typeface="Calibri"/>
              </a:rPr>
              <a:t>This</a:t>
            </a:r>
            <a:r>
              <a:rPr lang="en-US" sz="2800" spc="-49" dirty="0">
                <a:latin typeface="Calibri"/>
                <a:cs typeface="Calibri"/>
              </a:rPr>
              <a:t> </a:t>
            </a:r>
            <a:r>
              <a:rPr lang="en-US" sz="2800" dirty="0">
                <a:latin typeface="Calibri"/>
                <a:cs typeface="Calibri"/>
              </a:rPr>
              <a:t>can</a:t>
            </a:r>
            <a:r>
              <a:rPr lang="en-US" sz="2800" spc="-53" dirty="0">
                <a:latin typeface="Calibri"/>
                <a:cs typeface="Calibri"/>
              </a:rPr>
              <a:t> </a:t>
            </a:r>
            <a:r>
              <a:rPr lang="en-US" sz="2800" dirty="0">
                <a:latin typeface="Calibri"/>
                <a:cs typeface="Calibri"/>
              </a:rPr>
              <a:t>be</a:t>
            </a:r>
            <a:r>
              <a:rPr lang="en-US" sz="2800" spc="-53" dirty="0">
                <a:latin typeface="Calibri"/>
                <a:cs typeface="Calibri"/>
              </a:rPr>
              <a:t> </a:t>
            </a:r>
            <a:r>
              <a:rPr lang="en-US" sz="2800" dirty="0">
                <a:latin typeface="Calibri"/>
                <a:cs typeface="Calibri"/>
              </a:rPr>
              <a:t>done</a:t>
            </a:r>
            <a:r>
              <a:rPr lang="en-US" sz="2800" spc="-44" dirty="0">
                <a:latin typeface="Calibri"/>
                <a:cs typeface="Calibri"/>
              </a:rPr>
              <a:t> </a:t>
            </a:r>
            <a:r>
              <a:rPr lang="en-US" sz="2800" dirty="0">
                <a:latin typeface="Calibri"/>
                <a:cs typeface="Calibri"/>
              </a:rPr>
              <a:t>by</a:t>
            </a:r>
            <a:r>
              <a:rPr lang="en-US" sz="2800" spc="-44" dirty="0">
                <a:latin typeface="Calibri"/>
                <a:cs typeface="Calibri"/>
              </a:rPr>
              <a:t> </a:t>
            </a:r>
            <a:r>
              <a:rPr lang="en-US" sz="2800" dirty="0">
                <a:latin typeface="Calibri"/>
                <a:cs typeface="Calibri"/>
              </a:rPr>
              <a:t>performing</a:t>
            </a:r>
            <a:r>
              <a:rPr lang="en-US" sz="2800" spc="-31" dirty="0">
                <a:latin typeface="Calibri"/>
                <a:cs typeface="Calibri"/>
              </a:rPr>
              <a:t> </a:t>
            </a:r>
            <a:r>
              <a:rPr lang="en-US" sz="2800" i="1" dirty="0">
                <a:solidFill>
                  <a:srgbClr val="FF0000"/>
                </a:solidFill>
                <a:latin typeface="Calibri"/>
                <a:cs typeface="Calibri"/>
              </a:rPr>
              <a:t>ROI</a:t>
            </a:r>
            <a:r>
              <a:rPr lang="en-US" sz="2800" i="1" spc="-44" dirty="0">
                <a:solidFill>
                  <a:srgbClr val="FF0000"/>
                </a:solidFill>
                <a:latin typeface="Calibri"/>
                <a:cs typeface="Calibri"/>
              </a:rPr>
              <a:t> </a:t>
            </a:r>
            <a:r>
              <a:rPr lang="en-US" sz="2800" i="1" dirty="0">
                <a:solidFill>
                  <a:srgbClr val="FF0000"/>
                </a:solidFill>
                <a:latin typeface="Calibri"/>
                <a:cs typeface="Calibri"/>
              </a:rPr>
              <a:t>Pooling</a:t>
            </a:r>
            <a:r>
              <a:rPr lang="en-US" sz="2800" i="1" spc="-22" dirty="0">
                <a:solidFill>
                  <a:srgbClr val="FF0000"/>
                </a:solidFill>
                <a:latin typeface="Calibri"/>
                <a:cs typeface="Calibri"/>
              </a:rPr>
              <a:t> </a:t>
            </a:r>
            <a:r>
              <a:rPr lang="en-US" sz="2800" dirty="0">
                <a:latin typeface="Calibri"/>
                <a:cs typeface="Calibri"/>
              </a:rPr>
              <a:t>on</a:t>
            </a:r>
            <a:r>
              <a:rPr lang="en-US" sz="2800" spc="-40" dirty="0">
                <a:latin typeface="Calibri"/>
                <a:cs typeface="Calibri"/>
              </a:rPr>
              <a:t> </a:t>
            </a:r>
            <a:r>
              <a:rPr lang="en-US" sz="2800" i="1" dirty="0">
                <a:solidFill>
                  <a:srgbClr val="FF0000"/>
                </a:solidFill>
                <a:latin typeface="Calibri"/>
                <a:cs typeface="Calibri"/>
              </a:rPr>
              <a:t>JUST</a:t>
            </a:r>
            <a:r>
              <a:rPr lang="en-US" sz="2800" i="1" spc="-57" dirty="0">
                <a:solidFill>
                  <a:srgbClr val="FF0000"/>
                </a:solidFill>
                <a:latin typeface="Calibri"/>
                <a:cs typeface="Calibri"/>
              </a:rPr>
              <a:t> </a:t>
            </a:r>
            <a:r>
              <a:rPr lang="en-US" sz="2800" i="1" dirty="0">
                <a:solidFill>
                  <a:srgbClr val="FF0000"/>
                </a:solidFill>
                <a:latin typeface="Calibri"/>
                <a:cs typeface="Calibri"/>
              </a:rPr>
              <a:t>that</a:t>
            </a:r>
            <a:r>
              <a:rPr lang="en-US" sz="2800" i="1" spc="-44" dirty="0">
                <a:solidFill>
                  <a:srgbClr val="FF0000"/>
                </a:solidFill>
                <a:latin typeface="Calibri"/>
                <a:cs typeface="Calibri"/>
              </a:rPr>
              <a:t> </a:t>
            </a:r>
            <a:r>
              <a:rPr lang="en-US" sz="2800" i="1" dirty="0">
                <a:solidFill>
                  <a:srgbClr val="FF0000"/>
                </a:solidFill>
                <a:latin typeface="Calibri"/>
                <a:cs typeface="Calibri"/>
              </a:rPr>
              <a:t>section</a:t>
            </a:r>
            <a:r>
              <a:rPr lang="en-US" sz="2800" i="1" spc="-26" dirty="0">
                <a:solidFill>
                  <a:srgbClr val="FF0000"/>
                </a:solidFill>
                <a:latin typeface="Calibri"/>
                <a:cs typeface="Calibri"/>
              </a:rPr>
              <a:t> </a:t>
            </a:r>
            <a:r>
              <a:rPr lang="en-US" sz="2800" dirty="0">
                <a:latin typeface="Calibri"/>
                <a:cs typeface="Calibri"/>
              </a:rPr>
              <a:t>of</a:t>
            </a:r>
            <a:r>
              <a:rPr lang="en-US" sz="2800" spc="-40" dirty="0">
                <a:latin typeface="Calibri"/>
                <a:cs typeface="Calibri"/>
              </a:rPr>
              <a:t> </a:t>
            </a:r>
            <a:r>
              <a:rPr lang="en-US" sz="2800" dirty="0">
                <a:latin typeface="Calibri"/>
                <a:cs typeface="Calibri"/>
              </a:rPr>
              <a:t>the</a:t>
            </a:r>
            <a:r>
              <a:rPr lang="en-US" sz="2800" spc="-53" dirty="0">
                <a:latin typeface="Calibri"/>
                <a:cs typeface="Calibri"/>
              </a:rPr>
              <a:t> </a:t>
            </a:r>
            <a:r>
              <a:rPr lang="en-US" sz="2800" spc="-9" dirty="0">
                <a:latin typeface="Calibri"/>
                <a:cs typeface="Calibri"/>
              </a:rPr>
              <a:t>feature</a:t>
            </a:r>
            <a:r>
              <a:rPr lang="en-US" sz="2800" spc="-53" dirty="0">
                <a:latin typeface="Calibri"/>
                <a:cs typeface="Calibri"/>
              </a:rPr>
              <a:t> </a:t>
            </a:r>
            <a:r>
              <a:rPr lang="en-US" sz="2800" spc="-18" dirty="0">
                <a:latin typeface="Calibri"/>
                <a:cs typeface="Calibri"/>
              </a:rPr>
              <a:t>maps </a:t>
            </a:r>
            <a:r>
              <a:rPr lang="en-US" sz="2800" dirty="0">
                <a:latin typeface="Calibri"/>
                <a:cs typeface="Calibri"/>
              </a:rPr>
              <a:t>of</a:t>
            </a:r>
            <a:r>
              <a:rPr lang="en-US" sz="2800" spc="-53" dirty="0">
                <a:latin typeface="Calibri"/>
                <a:cs typeface="Calibri"/>
              </a:rPr>
              <a:t> </a:t>
            </a:r>
            <a:r>
              <a:rPr lang="en-US" sz="2800" dirty="0">
                <a:latin typeface="Calibri"/>
                <a:cs typeface="Calibri"/>
              </a:rPr>
              <a:t>last</a:t>
            </a:r>
            <a:r>
              <a:rPr lang="en-US" sz="2800" spc="-53" dirty="0">
                <a:latin typeface="Calibri"/>
                <a:cs typeface="Calibri"/>
              </a:rPr>
              <a:t> </a:t>
            </a:r>
            <a:r>
              <a:rPr lang="en-US" sz="2800" dirty="0">
                <a:latin typeface="Calibri"/>
                <a:cs typeface="Calibri"/>
              </a:rPr>
              <a:t>conv</a:t>
            </a:r>
            <a:r>
              <a:rPr lang="en-US" sz="2800" spc="-49" dirty="0">
                <a:latin typeface="Calibri"/>
                <a:cs typeface="Calibri"/>
              </a:rPr>
              <a:t> </a:t>
            </a:r>
            <a:r>
              <a:rPr lang="en-US" sz="2800" dirty="0">
                <a:latin typeface="Calibri"/>
                <a:cs typeface="Calibri"/>
              </a:rPr>
              <a:t>layer</a:t>
            </a:r>
            <a:r>
              <a:rPr lang="en-US" sz="2800" spc="-57" dirty="0">
                <a:latin typeface="Calibri"/>
                <a:cs typeface="Calibri"/>
              </a:rPr>
              <a:t> </a:t>
            </a:r>
            <a:r>
              <a:rPr lang="en-US" sz="2800" dirty="0">
                <a:latin typeface="Calibri"/>
                <a:cs typeface="Calibri"/>
              </a:rPr>
              <a:t>that</a:t>
            </a:r>
            <a:r>
              <a:rPr lang="en-US" sz="2800" spc="-44" dirty="0">
                <a:latin typeface="Calibri"/>
                <a:cs typeface="Calibri"/>
              </a:rPr>
              <a:t> </a:t>
            </a:r>
            <a:r>
              <a:rPr lang="en-US" sz="2800" i="1" dirty="0">
                <a:solidFill>
                  <a:srgbClr val="FF0000"/>
                </a:solidFill>
                <a:latin typeface="Calibri"/>
                <a:cs typeface="Calibri"/>
              </a:rPr>
              <a:t>corresponds</a:t>
            </a:r>
            <a:r>
              <a:rPr lang="en-US" sz="2800" i="1" spc="-49" dirty="0">
                <a:solidFill>
                  <a:srgbClr val="FF0000"/>
                </a:solidFill>
                <a:latin typeface="Calibri"/>
                <a:cs typeface="Calibri"/>
              </a:rPr>
              <a:t> </a:t>
            </a:r>
            <a:r>
              <a:rPr lang="en-US" sz="2800" i="1" dirty="0">
                <a:solidFill>
                  <a:srgbClr val="FF0000"/>
                </a:solidFill>
                <a:latin typeface="Calibri"/>
                <a:cs typeface="Calibri"/>
              </a:rPr>
              <a:t>to</a:t>
            </a:r>
            <a:r>
              <a:rPr lang="en-US" sz="2800" i="1" spc="-53" dirty="0">
                <a:solidFill>
                  <a:srgbClr val="FF0000"/>
                </a:solidFill>
                <a:latin typeface="Calibri"/>
                <a:cs typeface="Calibri"/>
              </a:rPr>
              <a:t> </a:t>
            </a:r>
            <a:r>
              <a:rPr lang="en-US" sz="2800" i="1" dirty="0">
                <a:solidFill>
                  <a:srgbClr val="FF0000"/>
                </a:solidFill>
                <a:latin typeface="Calibri"/>
                <a:cs typeface="Calibri"/>
              </a:rPr>
              <a:t>the</a:t>
            </a:r>
            <a:r>
              <a:rPr lang="en-US" sz="2800" i="1" spc="-57" dirty="0">
                <a:solidFill>
                  <a:srgbClr val="FF0000"/>
                </a:solidFill>
                <a:latin typeface="Calibri"/>
                <a:cs typeface="Calibri"/>
              </a:rPr>
              <a:t> </a:t>
            </a:r>
            <a:r>
              <a:rPr lang="en-US" sz="2800" i="1" spc="-9" dirty="0">
                <a:solidFill>
                  <a:srgbClr val="FF0000"/>
                </a:solidFill>
                <a:latin typeface="Calibri"/>
                <a:cs typeface="Calibri"/>
              </a:rPr>
              <a:t>region</a:t>
            </a:r>
            <a:r>
              <a:rPr lang="en-US" sz="2800" spc="-9" dirty="0">
                <a:latin typeface="Calibri"/>
                <a:cs typeface="Calibri"/>
              </a:rPr>
              <a:t>.</a:t>
            </a:r>
            <a:endParaRPr lang="en-US" sz="2800" dirty="0">
              <a:latin typeface="Calibri"/>
              <a:cs typeface="Calibri"/>
            </a:endParaRPr>
          </a:p>
        </p:txBody>
      </p:sp>
      <p:sp>
        <p:nvSpPr>
          <p:cNvPr id="14" name="object 14"/>
          <p:cNvSpPr txBox="1">
            <a:spLocks noGrp="1"/>
          </p:cNvSpPr>
          <p:nvPr>
            <p:ph type="title"/>
          </p:nvPr>
        </p:nvSpPr>
        <p:spPr>
          <a:xfrm>
            <a:off x="590939" y="586583"/>
            <a:ext cx="10972800" cy="838200"/>
          </a:xfrm>
          <a:prstGeom prst="rect">
            <a:avLst/>
          </a:prstGeom>
        </p:spPr>
        <p:txBody>
          <a:bodyPr vert="horz" wrap="square" lIns="0" tIns="14568" rIns="0" bIns="0" rtlCol="0" anchor="ctr">
            <a:spAutoFit/>
          </a:bodyPr>
          <a:lstStyle/>
          <a:p>
            <a:pPr marL="11206">
              <a:spcBef>
                <a:spcPts val="115"/>
              </a:spcBef>
            </a:pPr>
            <a:r>
              <a:rPr dirty="0"/>
              <a:t>Fast</a:t>
            </a:r>
            <a:r>
              <a:rPr spc="35" dirty="0"/>
              <a:t> </a:t>
            </a:r>
            <a:r>
              <a:rPr dirty="0"/>
              <a:t>R-CNN:</a:t>
            </a:r>
            <a:r>
              <a:rPr spc="79" dirty="0"/>
              <a:t> </a:t>
            </a:r>
            <a:r>
              <a:rPr spc="-9" dirty="0"/>
              <a:t>Insights</a:t>
            </a:r>
          </a:p>
        </p:txBody>
      </p:sp>
      <p:sp>
        <p:nvSpPr>
          <p:cNvPr id="2" name="Date Placeholder 1">
            <a:extLst>
              <a:ext uri="{FF2B5EF4-FFF2-40B4-BE49-F238E27FC236}">
                <a16:creationId xmlns:a16="http://schemas.microsoft.com/office/drawing/2014/main" id="{7030D34C-FBC7-A77E-42D2-03E783648D85}"/>
              </a:ext>
            </a:extLst>
          </p:cNvPr>
          <p:cNvSpPr>
            <a:spLocks noGrp="1"/>
          </p:cNvSpPr>
          <p:nvPr>
            <p:ph type="dt" sz="half" idx="10"/>
          </p:nvPr>
        </p:nvSpPr>
        <p:spPr/>
        <p:txBody>
          <a:bodyPr/>
          <a:lstStyle/>
          <a:p>
            <a:fld id="{4ECD7BBE-CED3-4CB6-AF54-6C3A2E892E09}" type="datetime1">
              <a:rPr lang="en-US" smtClean="0"/>
              <a:t>11/22/2025</a:t>
            </a:fld>
            <a:endParaRPr lang="en-US"/>
          </a:p>
        </p:txBody>
      </p:sp>
      <p:sp>
        <p:nvSpPr>
          <p:cNvPr id="3" name="Footer Placeholder 2">
            <a:extLst>
              <a:ext uri="{FF2B5EF4-FFF2-40B4-BE49-F238E27FC236}">
                <a16:creationId xmlns:a16="http://schemas.microsoft.com/office/drawing/2014/main" id="{33F36259-73A4-BB17-5B36-781B82A58048}"/>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9A33BF83-125E-B67F-1CBE-F198C04D5B50}"/>
              </a:ext>
            </a:extLst>
          </p:cNvPr>
          <p:cNvSpPr>
            <a:spLocks noGrp="1"/>
          </p:cNvSpPr>
          <p:nvPr>
            <p:ph type="sldNum" sz="quarter" idx="12"/>
          </p:nvPr>
        </p:nvSpPr>
        <p:spPr/>
        <p:txBody>
          <a:bodyPr/>
          <a:lstStyle/>
          <a:p>
            <a:fld id="{B6F15528-21DE-4FAA-801E-634DDDAF4B2B}" type="slidenum">
              <a:rPr lang="en-US" smtClean="0"/>
              <a:pPr/>
              <a:t>42</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7" name="Ink 6">
                <a:extLst>
                  <a:ext uri="{FF2B5EF4-FFF2-40B4-BE49-F238E27FC236}">
                    <a16:creationId xmlns:a16="http://schemas.microsoft.com/office/drawing/2014/main" id="{F067BF0E-84FE-2F7F-F715-7E61655B4310}"/>
                  </a:ext>
                </a:extLst>
              </p14:cNvPr>
              <p14:cNvContentPartPr/>
              <p14:nvPr>
                <p:extLst>
                  <p:ext uri="{42D2F446-02D8-4167-A562-619A0277C38B}">
                    <p15:isNarration xmlns:p15="http://schemas.microsoft.com/office/powerpoint/2012/main" val="1"/>
                  </p:ext>
                </p:extLst>
              </p14:nvPr>
            </p14:nvContentPartPr>
            <p14:xfrm>
              <a:off x="4964400" y="192240"/>
              <a:ext cx="7026840" cy="5381640"/>
            </p14:xfrm>
          </p:contentPart>
        </mc:Choice>
        <mc:Fallback xmlns="">
          <p:pic>
            <p:nvPicPr>
              <p:cNvPr id="7" name="Ink 6">
                <a:extLst>
                  <a:ext uri="{FF2B5EF4-FFF2-40B4-BE49-F238E27FC236}">
                    <a16:creationId xmlns:a16="http://schemas.microsoft.com/office/drawing/2014/main" id="{F067BF0E-84FE-2F7F-F715-7E61655B4310}"/>
                  </a:ext>
                </a:extLst>
              </p:cNvPr>
              <p:cNvPicPr>
                <a:picLocks noGrp="1" noRot="1" noChangeAspect="1" noMove="1" noResize="1" noEditPoints="1" noAdjustHandles="1" noChangeArrowheads="1" noChangeShapeType="1"/>
              </p:cNvPicPr>
              <p:nvPr/>
            </p:nvPicPr>
            <p:blipFill>
              <a:blip r:embed="rId5"/>
              <a:stretch>
                <a:fillRect/>
              </a:stretch>
            </p:blipFill>
            <p:spPr>
              <a:xfrm>
                <a:off x="4955040" y="182880"/>
                <a:ext cx="7045560" cy="5400360"/>
              </a:xfrm>
              <a:prstGeom prst="rect">
                <a:avLst/>
              </a:prstGeom>
            </p:spPr>
          </p:pic>
        </mc:Fallback>
      </mc:AlternateContent>
      <p:pic>
        <p:nvPicPr>
          <p:cNvPr id="8" name="Audio 7">
            <a:hlinkClick r:id="" action="ppaction://media"/>
            <a:extLst>
              <a:ext uri="{FF2B5EF4-FFF2-40B4-BE49-F238E27FC236}">
                <a16:creationId xmlns:a16="http://schemas.microsoft.com/office/drawing/2014/main" id="{F7130816-B7ED-7B74-2D2E-8D75E88F952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7817"/>
    </mc:Choice>
    <mc:Fallback xmlns="">
      <p:transition spd="slow" advTm="37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35E808-9A1B-20FB-1606-A47639FDC6E8}"/>
              </a:ext>
            </a:extLst>
          </p:cNvPr>
          <p:cNvSpPr>
            <a:spLocks noGrp="1"/>
          </p:cNvSpPr>
          <p:nvPr>
            <p:ph idx="1"/>
          </p:nvPr>
        </p:nvSpPr>
        <p:spPr/>
        <p:txBody>
          <a:bodyPr/>
          <a:lstStyle/>
          <a:p>
            <a:pPr marL="177623" marR="82928" indent="-166977">
              <a:lnSpc>
                <a:spcPct val="120000"/>
              </a:lnSpc>
              <a:spcBef>
                <a:spcPts val="745"/>
              </a:spcBef>
              <a:buFont typeface="Arial MT"/>
              <a:buChar char="•"/>
              <a:tabLst>
                <a:tab pos="177623" algn="l"/>
              </a:tabLst>
            </a:pPr>
            <a:r>
              <a:rPr lang="en-US" sz="2800" dirty="0">
                <a:latin typeface="Calibri"/>
                <a:cs typeface="Calibri"/>
              </a:rPr>
              <a:t>The</a:t>
            </a:r>
            <a:r>
              <a:rPr lang="en-US" sz="2800" spc="-53" dirty="0">
                <a:latin typeface="Calibri"/>
                <a:cs typeface="Calibri"/>
              </a:rPr>
              <a:t> </a:t>
            </a:r>
            <a:r>
              <a:rPr lang="en-US" sz="2800" spc="-9" dirty="0">
                <a:latin typeface="Calibri"/>
                <a:cs typeface="Calibri"/>
              </a:rPr>
              <a:t>rectangular</a:t>
            </a:r>
            <a:r>
              <a:rPr lang="en-US" sz="2800" spc="-35" dirty="0">
                <a:latin typeface="Calibri"/>
                <a:cs typeface="Calibri"/>
              </a:rPr>
              <a:t> </a:t>
            </a:r>
            <a:r>
              <a:rPr lang="en-US" sz="2800" dirty="0">
                <a:latin typeface="Calibri"/>
                <a:cs typeface="Calibri"/>
              </a:rPr>
              <a:t>section</a:t>
            </a:r>
            <a:r>
              <a:rPr lang="en-US" sz="2800" spc="-49" dirty="0">
                <a:latin typeface="Calibri"/>
                <a:cs typeface="Calibri"/>
              </a:rPr>
              <a:t> </a:t>
            </a:r>
            <a:r>
              <a:rPr lang="en-US" sz="2800" dirty="0">
                <a:latin typeface="Calibri"/>
                <a:cs typeface="Calibri"/>
              </a:rPr>
              <a:t>of</a:t>
            </a:r>
            <a:r>
              <a:rPr lang="en-US" sz="2800" spc="-40" dirty="0">
                <a:latin typeface="Calibri"/>
                <a:cs typeface="Calibri"/>
              </a:rPr>
              <a:t> </a:t>
            </a:r>
            <a:r>
              <a:rPr lang="en-US" sz="2800" dirty="0">
                <a:latin typeface="Calibri"/>
                <a:cs typeface="Calibri"/>
              </a:rPr>
              <a:t>conv</a:t>
            </a:r>
            <a:r>
              <a:rPr lang="en-US" sz="2800" spc="-35" dirty="0">
                <a:latin typeface="Calibri"/>
                <a:cs typeface="Calibri"/>
              </a:rPr>
              <a:t> </a:t>
            </a:r>
            <a:r>
              <a:rPr lang="en-US" sz="2800" dirty="0">
                <a:latin typeface="Calibri"/>
                <a:cs typeface="Calibri"/>
              </a:rPr>
              <a:t>layer</a:t>
            </a:r>
            <a:r>
              <a:rPr lang="en-US" sz="2800" spc="-49" dirty="0">
                <a:latin typeface="Calibri"/>
                <a:cs typeface="Calibri"/>
              </a:rPr>
              <a:t> </a:t>
            </a:r>
            <a:r>
              <a:rPr lang="en-US" sz="2800" spc="-9" dirty="0">
                <a:latin typeface="Calibri"/>
                <a:cs typeface="Calibri"/>
              </a:rPr>
              <a:t>corresponding</a:t>
            </a:r>
            <a:r>
              <a:rPr lang="en-US" sz="2800" spc="-35" dirty="0">
                <a:latin typeface="Calibri"/>
                <a:cs typeface="Calibri"/>
              </a:rPr>
              <a:t> </a:t>
            </a:r>
            <a:r>
              <a:rPr lang="en-US" sz="2800" dirty="0">
                <a:latin typeface="Calibri"/>
                <a:cs typeface="Calibri"/>
              </a:rPr>
              <a:t>to</a:t>
            </a:r>
            <a:r>
              <a:rPr lang="en-US" sz="2800" spc="-26" dirty="0">
                <a:latin typeface="Calibri"/>
                <a:cs typeface="Calibri"/>
              </a:rPr>
              <a:t> </a:t>
            </a:r>
            <a:r>
              <a:rPr lang="en-US" sz="2800" dirty="0">
                <a:latin typeface="Calibri"/>
                <a:cs typeface="Calibri"/>
              </a:rPr>
              <a:t>a</a:t>
            </a:r>
            <a:r>
              <a:rPr lang="en-US" sz="2800" spc="-40" dirty="0">
                <a:latin typeface="Calibri"/>
                <a:cs typeface="Calibri"/>
              </a:rPr>
              <a:t> </a:t>
            </a:r>
            <a:r>
              <a:rPr lang="en-US" sz="2800" dirty="0">
                <a:latin typeface="Calibri"/>
                <a:cs typeface="Calibri"/>
              </a:rPr>
              <a:t>region</a:t>
            </a:r>
            <a:r>
              <a:rPr lang="en-US" sz="2800" spc="-31" dirty="0">
                <a:latin typeface="Calibri"/>
                <a:cs typeface="Calibri"/>
              </a:rPr>
              <a:t> </a:t>
            </a:r>
            <a:r>
              <a:rPr lang="en-US" sz="2800" dirty="0">
                <a:latin typeface="Calibri"/>
                <a:cs typeface="Calibri"/>
              </a:rPr>
              <a:t>can</a:t>
            </a:r>
            <a:r>
              <a:rPr lang="en-US" sz="2800" spc="-53" dirty="0">
                <a:latin typeface="Calibri"/>
                <a:cs typeface="Calibri"/>
              </a:rPr>
              <a:t> </a:t>
            </a:r>
            <a:r>
              <a:rPr lang="en-US" sz="2800" dirty="0">
                <a:latin typeface="Calibri"/>
                <a:cs typeface="Calibri"/>
              </a:rPr>
              <a:t>be</a:t>
            </a:r>
            <a:r>
              <a:rPr lang="en-US" sz="2800" spc="-40" dirty="0">
                <a:latin typeface="Calibri"/>
                <a:cs typeface="Calibri"/>
              </a:rPr>
              <a:t> </a:t>
            </a:r>
            <a:r>
              <a:rPr lang="en-US" sz="2800" spc="-9" dirty="0">
                <a:latin typeface="Calibri"/>
                <a:cs typeface="Calibri"/>
              </a:rPr>
              <a:t>calculated</a:t>
            </a:r>
            <a:r>
              <a:rPr lang="en-US" sz="2800" spc="-62" dirty="0">
                <a:latin typeface="Calibri"/>
                <a:cs typeface="Calibri"/>
              </a:rPr>
              <a:t> </a:t>
            </a:r>
            <a:r>
              <a:rPr lang="en-US" sz="2800" spc="-22" dirty="0">
                <a:latin typeface="Calibri"/>
                <a:cs typeface="Calibri"/>
              </a:rPr>
              <a:t>by </a:t>
            </a:r>
            <a:r>
              <a:rPr lang="en-US" sz="2800" i="1" dirty="0">
                <a:solidFill>
                  <a:srgbClr val="FF0000"/>
                </a:solidFill>
                <a:latin typeface="Calibri"/>
                <a:cs typeface="Calibri"/>
              </a:rPr>
              <a:t>projecting</a:t>
            </a:r>
            <a:r>
              <a:rPr lang="en-US" sz="2800" i="1" spc="-35" dirty="0">
                <a:solidFill>
                  <a:srgbClr val="FF0000"/>
                </a:solidFill>
                <a:latin typeface="Calibri"/>
                <a:cs typeface="Calibri"/>
              </a:rPr>
              <a:t> </a:t>
            </a:r>
            <a:r>
              <a:rPr lang="en-US" sz="2800" i="1" dirty="0">
                <a:solidFill>
                  <a:srgbClr val="FF0000"/>
                </a:solidFill>
                <a:latin typeface="Calibri"/>
                <a:cs typeface="Calibri"/>
              </a:rPr>
              <a:t>the</a:t>
            </a:r>
            <a:r>
              <a:rPr lang="en-US" sz="2800" i="1" spc="-40" dirty="0">
                <a:solidFill>
                  <a:srgbClr val="FF0000"/>
                </a:solidFill>
                <a:latin typeface="Calibri"/>
                <a:cs typeface="Calibri"/>
              </a:rPr>
              <a:t> </a:t>
            </a:r>
            <a:r>
              <a:rPr lang="en-US" sz="2800" i="1" dirty="0">
                <a:solidFill>
                  <a:srgbClr val="FF0000"/>
                </a:solidFill>
                <a:latin typeface="Calibri"/>
                <a:cs typeface="Calibri"/>
              </a:rPr>
              <a:t>region</a:t>
            </a:r>
            <a:r>
              <a:rPr lang="en-US" sz="2800" i="1" spc="-31" dirty="0">
                <a:solidFill>
                  <a:srgbClr val="FF0000"/>
                </a:solidFill>
                <a:latin typeface="Calibri"/>
                <a:cs typeface="Calibri"/>
              </a:rPr>
              <a:t> </a:t>
            </a:r>
            <a:r>
              <a:rPr lang="en-US" sz="2800" i="1" dirty="0">
                <a:solidFill>
                  <a:srgbClr val="FF0000"/>
                </a:solidFill>
                <a:latin typeface="Calibri"/>
                <a:cs typeface="Calibri"/>
              </a:rPr>
              <a:t>on</a:t>
            </a:r>
            <a:r>
              <a:rPr lang="en-US" sz="2800" i="1" spc="-49" dirty="0">
                <a:solidFill>
                  <a:srgbClr val="FF0000"/>
                </a:solidFill>
                <a:latin typeface="Calibri"/>
                <a:cs typeface="Calibri"/>
              </a:rPr>
              <a:t> </a:t>
            </a:r>
            <a:r>
              <a:rPr lang="en-US" sz="2800" i="1" dirty="0">
                <a:solidFill>
                  <a:srgbClr val="FF0000"/>
                </a:solidFill>
                <a:latin typeface="Calibri"/>
                <a:cs typeface="Calibri"/>
              </a:rPr>
              <a:t>conv</a:t>
            </a:r>
            <a:r>
              <a:rPr lang="en-US" sz="2800" i="1" spc="-40" dirty="0">
                <a:solidFill>
                  <a:srgbClr val="FF0000"/>
                </a:solidFill>
                <a:latin typeface="Calibri"/>
                <a:cs typeface="Calibri"/>
              </a:rPr>
              <a:t> </a:t>
            </a:r>
            <a:r>
              <a:rPr lang="en-US" sz="2800" i="1" dirty="0">
                <a:solidFill>
                  <a:srgbClr val="FF0000"/>
                </a:solidFill>
                <a:latin typeface="Calibri"/>
                <a:cs typeface="Calibri"/>
              </a:rPr>
              <a:t>layer</a:t>
            </a:r>
            <a:r>
              <a:rPr lang="en-US" sz="2800" i="1" spc="-35" dirty="0">
                <a:solidFill>
                  <a:srgbClr val="FF0000"/>
                </a:solidFill>
                <a:latin typeface="Calibri"/>
                <a:cs typeface="Calibri"/>
              </a:rPr>
              <a:t> </a:t>
            </a:r>
            <a:r>
              <a:rPr lang="en-US" sz="2800" dirty="0">
                <a:latin typeface="Calibri"/>
                <a:cs typeface="Calibri"/>
              </a:rPr>
              <a:t>by</a:t>
            </a:r>
            <a:r>
              <a:rPr lang="en-US" sz="2800" spc="-44" dirty="0">
                <a:latin typeface="Calibri"/>
                <a:cs typeface="Calibri"/>
              </a:rPr>
              <a:t> </a:t>
            </a:r>
            <a:r>
              <a:rPr lang="en-US" sz="2800" dirty="0">
                <a:latin typeface="Calibri"/>
                <a:cs typeface="Calibri"/>
              </a:rPr>
              <a:t>taking</a:t>
            </a:r>
            <a:r>
              <a:rPr lang="en-US" sz="2800" spc="-35" dirty="0">
                <a:latin typeface="Calibri"/>
                <a:cs typeface="Calibri"/>
              </a:rPr>
              <a:t> </a:t>
            </a:r>
            <a:r>
              <a:rPr lang="en-US" sz="2800" dirty="0">
                <a:latin typeface="Calibri"/>
                <a:cs typeface="Calibri"/>
              </a:rPr>
              <a:t>into</a:t>
            </a:r>
            <a:r>
              <a:rPr lang="en-US" sz="2800" spc="-31" dirty="0">
                <a:latin typeface="Calibri"/>
                <a:cs typeface="Calibri"/>
              </a:rPr>
              <a:t> </a:t>
            </a:r>
            <a:r>
              <a:rPr lang="en-US" sz="2800" dirty="0">
                <a:latin typeface="Calibri"/>
                <a:cs typeface="Calibri"/>
              </a:rPr>
              <a:t>account</a:t>
            </a:r>
            <a:r>
              <a:rPr lang="en-US" sz="2800" spc="-53" dirty="0">
                <a:latin typeface="Calibri"/>
                <a:cs typeface="Calibri"/>
              </a:rPr>
              <a:t> </a:t>
            </a:r>
            <a:r>
              <a:rPr lang="en-US" sz="2800" dirty="0">
                <a:latin typeface="Calibri"/>
                <a:cs typeface="Calibri"/>
              </a:rPr>
              <a:t>the</a:t>
            </a:r>
            <a:r>
              <a:rPr lang="en-US" sz="2800" spc="-49" dirty="0">
                <a:latin typeface="Calibri"/>
                <a:cs typeface="Calibri"/>
              </a:rPr>
              <a:t> </a:t>
            </a:r>
            <a:r>
              <a:rPr lang="en-US" sz="2800" spc="-9" dirty="0">
                <a:solidFill>
                  <a:srgbClr val="00B0F0"/>
                </a:solidFill>
                <a:latin typeface="Calibri"/>
                <a:cs typeface="Calibri"/>
              </a:rPr>
              <a:t>down sampling </a:t>
            </a:r>
            <a:r>
              <a:rPr lang="en-US" sz="2800" dirty="0">
                <a:latin typeface="Calibri"/>
                <a:cs typeface="Calibri"/>
              </a:rPr>
              <a:t>happening</a:t>
            </a:r>
            <a:r>
              <a:rPr lang="en-US" sz="2800" spc="-49" dirty="0">
                <a:latin typeface="Calibri"/>
                <a:cs typeface="Calibri"/>
              </a:rPr>
              <a:t> </a:t>
            </a:r>
            <a:r>
              <a:rPr lang="en-US" sz="2800" dirty="0">
                <a:latin typeface="Calibri"/>
                <a:cs typeface="Calibri"/>
              </a:rPr>
              <a:t>in</a:t>
            </a:r>
            <a:r>
              <a:rPr lang="en-US" sz="2800" spc="-35" dirty="0">
                <a:latin typeface="Calibri"/>
                <a:cs typeface="Calibri"/>
              </a:rPr>
              <a:t> </a:t>
            </a:r>
            <a:r>
              <a:rPr lang="en-US" sz="2800" dirty="0">
                <a:latin typeface="Calibri"/>
                <a:cs typeface="Calibri"/>
              </a:rPr>
              <a:t>the</a:t>
            </a:r>
            <a:r>
              <a:rPr lang="en-US" sz="2800" spc="-35" dirty="0">
                <a:latin typeface="Calibri"/>
                <a:cs typeface="Calibri"/>
              </a:rPr>
              <a:t> </a:t>
            </a:r>
            <a:r>
              <a:rPr lang="en-US" sz="2800" spc="-9" dirty="0">
                <a:latin typeface="Calibri"/>
                <a:cs typeface="Calibri"/>
              </a:rPr>
              <a:t>intermediate</a:t>
            </a:r>
            <a:r>
              <a:rPr lang="en-US" sz="2800" spc="-35" dirty="0">
                <a:latin typeface="Calibri"/>
                <a:cs typeface="Calibri"/>
              </a:rPr>
              <a:t> </a:t>
            </a:r>
            <a:r>
              <a:rPr lang="en-US" sz="2800" spc="-9" dirty="0">
                <a:latin typeface="Calibri"/>
                <a:cs typeface="Calibri"/>
              </a:rPr>
              <a:t>layers</a:t>
            </a:r>
            <a:endParaRPr lang="en-US" sz="2800" dirty="0">
              <a:latin typeface="Calibri"/>
              <a:cs typeface="Calibri"/>
            </a:endParaRPr>
          </a:p>
          <a:p>
            <a:pPr marL="177623" indent="-166416">
              <a:lnSpc>
                <a:spcPct val="120000"/>
              </a:lnSpc>
              <a:spcBef>
                <a:spcPts val="274"/>
              </a:spcBef>
              <a:buFont typeface="Arial MT"/>
              <a:buChar char="•"/>
              <a:tabLst>
                <a:tab pos="177623" algn="l"/>
              </a:tabLst>
            </a:pPr>
            <a:r>
              <a:rPr lang="en-US" sz="2800" dirty="0">
                <a:latin typeface="Calibri"/>
                <a:cs typeface="Calibri"/>
              </a:rPr>
              <a:t>ROI</a:t>
            </a:r>
            <a:r>
              <a:rPr lang="en-US" sz="2800" spc="-62" dirty="0">
                <a:latin typeface="Calibri"/>
                <a:cs typeface="Calibri"/>
              </a:rPr>
              <a:t> </a:t>
            </a:r>
            <a:r>
              <a:rPr lang="en-US" sz="2800" dirty="0">
                <a:latin typeface="Calibri"/>
                <a:cs typeface="Calibri"/>
              </a:rPr>
              <a:t>Pooling</a:t>
            </a:r>
            <a:r>
              <a:rPr lang="en-US" sz="2800" spc="-35" dirty="0">
                <a:latin typeface="Calibri"/>
                <a:cs typeface="Calibri"/>
              </a:rPr>
              <a:t> </a:t>
            </a:r>
            <a:r>
              <a:rPr lang="en-US" sz="2800" dirty="0">
                <a:latin typeface="Calibri"/>
                <a:cs typeface="Calibri"/>
              </a:rPr>
              <a:t>layer</a:t>
            </a:r>
            <a:r>
              <a:rPr lang="en-US" sz="2800" spc="-62" dirty="0">
                <a:latin typeface="Calibri"/>
                <a:cs typeface="Calibri"/>
              </a:rPr>
              <a:t> </a:t>
            </a:r>
            <a:r>
              <a:rPr lang="en-US" sz="2800" dirty="0">
                <a:latin typeface="Calibri"/>
                <a:cs typeface="Calibri"/>
              </a:rPr>
              <a:t>divides</a:t>
            </a:r>
            <a:r>
              <a:rPr lang="en-US" sz="2800" spc="-57" dirty="0">
                <a:latin typeface="Calibri"/>
                <a:cs typeface="Calibri"/>
              </a:rPr>
              <a:t> </a:t>
            </a:r>
            <a:r>
              <a:rPr lang="en-US" sz="2800" dirty="0">
                <a:latin typeface="Calibri"/>
                <a:cs typeface="Calibri"/>
              </a:rPr>
              <a:t>a</a:t>
            </a:r>
            <a:r>
              <a:rPr lang="en-US" sz="2800" spc="-53" dirty="0">
                <a:latin typeface="Calibri"/>
                <a:cs typeface="Calibri"/>
              </a:rPr>
              <a:t> </a:t>
            </a:r>
            <a:r>
              <a:rPr lang="en-US" sz="2800" dirty="0">
                <a:latin typeface="Calibri"/>
                <a:cs typeface="Calibri"/>
              </a:rPr>
              <a:t>region</a:t>
            </a:r>
            <a:r>
              <a:rPr lang="en-US" sz="2800" spc="-49" dirty="0">
                <a:latin typeface="Calibri"/>
                <a:cs typeface="Calibri"/>
              </a:rPr>
              <a:t> </a:t>
            </a:r>
            <a:r>
              <a:rPr lang="en-US" sz="2800" dirty="0">
                <a:latin typeface="Calibri"/>
                <a:cs typeface="Calibri"/>
              </a:rPr>
              <a:t>of</a:t>
            </a:r>
            <a:r>
              <a:rPr lang="en-US" sz="2800" spc="-57" dirty="0">
                <a:latin typeface="Calibri"/>
                <a:cs typeface="Calibri"/>
              </a:rPr>
              <a:t> </a:t>
            </a:r>
            <a:r>
              <a:rPr lang="en-US" sz="2800" dirty="0">
                <a:latin typeface="Calibri"/>
                <a:cs typeface="Calibri"/>
              </a:rPr>
              <a:t>any</a:t>
            </a:r>
            <a:r>
              <a:rPr lang="en-US" sz="2800" spc="-62" dirty="0">
                <a:latin typeface="Calibri"/>
                <a:cs typeface="Calibri"/>
              </a:rPr>
              <a:t> </a:t>
            </a:r>
            <a:r>
              <a:rPr lang="en-US" sz="2800" dirty="0">
                <a:latin typeface="Calibri"/>
                <a:cs typeface="Calibri"/>
              </a:rPr>
              <a:t>arbitrary</a:t>
            </a:r>
            <a:r>
              <a:rPr lang="en-US" sz="2800" spc="-22" dirty="0">
                <a:latin typeface="Calibri"/>
                <a:cs typeface="Calibri"/>
              </a:rPr>
              <a:t> </a:t>
            </a:r>
            <a:r>
              <a:rPr lang="en-US" sz="2800" dirty="0">
                <a:latin typeface="Calibri"/>
                <a:cs typeface="Calibri"/>
              </a:rPr>
              <a:t>size</a:t>
            </a:r>
            <a:r>
              <a:rPr lang="en-US" sz="2800" spc="-66" dirty="0">
                <a:latin typeface="Calibri"/>
                <a:cs typeface="Calibri"/>
              </a:rPr>
              <a:t> </a:t>
            </a:r>
            <a:r>
              <a:rPr lang="en-US" sz="2800" dirty="0">
                <a:latin typeface="Calibri"/>
                <a:cs typeface="Calibri"/>
              </a:rPr>
              <a:t>into</a:t>
            </a:r>
            <a:r>
              <a:rPr lang="en-US" sz="2800" spc="-40" dirty="0">
                <a:latin typeface="Calibri"/>
                <a:cs typeface="Calibri"/>
              </a:rPr>
              <a:t> </a:t>
            </a:r>
            <a:r>
              <a:rPr lang="en-US" sz="2800" i="1" spc="-9" dirty="0">
                <a:solidFill>
                  <a:srgbClr val="FF0000"/>
                </a:solidFill>
                <a:latin typeface="Calibri"/>
                <a:cs typeface="Calibri"/>
              </a:rPr>
              <a:t>constant</a:t>
            </a:r>
            <a:r>
              <a:rPr lang="en-US" sz="2800" i="1" spc="-57" dirty="0">
                <a:solidFill>
                  <a:srgbClr val="FF0000"/>
                </a:solidFill>
                <a:latin typeface="Calibri"/>
                <a:cs typeface="Calibri"/>
              </a:rPr>
              <a:t> </a:t>
            </a:r>
            <a:r>
              <a:rPr lang="en-US" sz="2800" i="1" dirty="0">
                <a:solidFill>
                  <a:srgbClr val="FF0000"/>
                </a:solidFill>
                <a:latin typeface="Calibri"/>
                <a:cs typeface="Calibri"/>
              </a:rPr>
              <a:t>number</a:t>
            </a:r>
            <a:r>
              <a:rPr lang="en-US" sz="2800" i="1" spc="-57" dirty="0">
                <a:solidFill>
                  <a:srgbClr val="FF0000"/>
                </a:solidFill>
                <a:latin typeface="Calibri"/>
                <a:cs typeface="Calibri"/>
              </a:rPr>
              <a:t> </a:t>
            </a:r>
            <a:r>
              <a:rPr lang="en-US" sz="2800" i="1" dirty="0">
                <a:solidFill>
                  <a:srgbClr val="FF0000"/>
                </a:solidFill>
                <a:latin typeface="Calibri"/>
                <a:cs typeface="Calibri"/>
              </a:rPr>
              <a:t>of</a:t>
            </a:r>
            <a:r>
              <a:rPr lang="en-US" sz="2800" i="1" spc="-53" dirty="0">
                <a:solidFill>
                  <a:srgbClr val="FF0000"/>
                </a:solidFill>
                <a:latin typeface="Calibri"/>
                <a:cs typeface="Calibri"/>
              </a:rPr>
              <a:t> </a:t>
            </a:r>
            <a:r>
              <a:rPr lang="en-US" sz="2800" i="1" spc="-18" dirty="0">
                <a:solidFill>
                  <a:srgbClr val="FF0000"/>
                </a:solidFill>
                <a:latin typeface="Calibri"/>
                <a:cs typeface="Calibri"/>
              </a:rPr>
              <a:t>bins</a:t>
            </a:r>
            <a:endParaRPr lang="en-US" i="1" spc="-18" dirty="0">
              <a:solidFill>
                <a:srgbClr val="FF0000"/>
              </a:solidFill>
              <a:latin typeface="Calibri"/>
              <a:cs typeface="Calibri"/>
            </a:endParaRPr>
          </a:p>
          <a:p>
            <a:pPr marL="177623" indent="-166416">
              <a:lnSpc>
                <a:spcPct val="120000"/>
              </a:lnSpc>
              <a:spcBef>
                <a:spcPts val="274"/>
              </a:spcBef>
              <a:buFont typeface="Arial MT"/>
              <a:buChar char="•"/>
              <a:tabLst>
                <a:tab pos="177623" algn="l"/>
              </a:tabLst>
            </a:pPr>
            <a:r>
              <a:rPr lang="en-US" dirty="0">
                <a:latin typeface="Calibri"/>
                <a:cs typeface="Calibri"/>
              </a:rPr>
              <a:t>Then </a:t>
            </a:r>
            <a:r>
              <a:rPr lang="en-US" dirty="0">
                <a:solidFill>
                  <a:srgbClr val="00B0F0"/>
                </a:solidFill>
                <a:latin typeface="Calibri"/>
                <a:cs typeface="Calibri"/>
              </a:rPr>
              <a:t>max </a:t>
            </a:r>
            <a:r>
              <a:rPr lang="en-US" sz="2800" dirty="0">
                <a:solidFill>
                  <a:srgbClr val="00B0F0"/>
                </a:solidFill>
                <a:latin typeface="Calibri"/>
                <a:cs typeface="Calibri"/>
              </a:rPr>
              <a:t>pool</a:t>
            </a:r>
            <a:r>
              <a:rPr lang="en-US" sz="2800" spc="-4" dirty="0">
                <a:solidFill>
                  <a:srgbClr val="00B0F0"/>
                </a:solidFill>
                <a:latin typeface="Calibri"/>
                <a:cs typeface="Calibri"/>
              </a:rPr>
              <a:t> </a:t>
            </a:r>
            <a:r>
              <a:rPr lang="en-US" sz="2800" dirty="0">
                <a:latin typeface="Calibri"/>
                <a:cs typeface="Calibri"/>
              </a:rPr>
              <a:t>is</a:t>
            </a:r>
            <a:r>
              <a:rPr lang="en-US" sz="2800" spc="-26" dirty="0">
                <a:latin typeface="Calibri"/>
                <a:cs typeface="Calibri"/>
              </a:rPr>
              <a:t> </a:t>
            </a:r>
            <a:r>
              <a:rPr lang="en-US" sz="2800" spc="-9" dirty="0">
                <a:latin typeface="Calibri"/>
                <a:cs typeface="Calibri"/>
              </a:rPr>
              <a:t>performed</a:t>
            </a:r>
            <a:r>
              <a:rPr lang="en-US" sz="2800" spc="-26" dirty="0">
                <a:latin typeface="Calibri"/>
                <a:cs typeface="Calibri"/>
              </a:rPr>
              <a:t> </a:t>
            </a:r>
            <a:r>
              <a:rPr lang="en-US" sz="2800" dirty="0">
                <a:latin typeface="Calibri"/>
                <a:cs typeface="Calibri"/>
              </a:rPr>
              <a:t>on</a:t>
            </a:r>
            <a:r>
              <a:rPr lang="en-US" sz="2800" spc="-26" dirty="0">
                <a:latin typeface="Calibri"/>
                <a:cs typeface="Calibri"/>
              </a:rPr>
              <a:t> </a:t>
            </a:r>
            <a:r>
              <a:rPr lang="en-US" sz="2800" dirty="0">
                <a:latin typeface="Calibri"/>
                <a:cs typeface="Calibri"/>
              </a:rPr>
              <a:t>each</a:t>
            </a:r>
            <a:r>
              <a:rPr lang="en-US" sz="2800" spc="-31" dirty="0">
                <a:latin typeface="Calibri"/>
                <a:cs typeface="Calibri"/>
              </a:rPr>
              <a:t> </a:t>
            </a:r>
            <a:r>
              <a:rPr lang="en-US" sz="2800" dirty="0">
                <a:latin typeface="Calibri"/>
                <a:cs typeface="Calibri"/>
              </a:rPr>
              <a:t>of</a:t>
            </a:r>
            <a:r>
              <a:rPr lang="en-US" sz="2800" spc="-22" dirty="0">
                <a:latin typeface="Calibri"/>
                <a:cs typeface="Calibri"/>
              </a:rPr>
              <a:t> </a:t>
            </a:r>
            <a:r>
              <a:rPr lang="en-US" sz="2800" dirty="0">
                <a:latin typeface="Calibri"/>
                <a:cs typeface="Calibri"/>
              </a:rPr>
              <a:t>the</a:t>
            </a:r>
            <a:r>
              <a:rPr lang="en-US" sz="2800" spc="-35" dirty="0">
                <a:latin typeface="Calibri"/>
                <a:cs typeface="Calibri"/>
              </a:rPr>
              <a:t> </a:t>
            </a:r>
            <a:r>
              <a:rPr lang="en-US" sz="2800" spc="-9" dirty="0">
                <a:latin typeface="Calibri"/>
                <a:cs typeface="Calibri"/>
              </a:rPr>
              <a:t>bins.</a:t>
            </a:r>
            <a:endParaRPr lang="en-US" sz="2800" dirty="0">
              <a:latin typeface="Calibri"/>
              <a:cs typeface="Calibri"/>
            </a:endParaRPr>
          </a:p>
          <a:p>
            <a:pPr marL="177623" indent="-166416">
              <a:lnSpc>
                <a:spcPct val="120000"/>
              </a:lnSpc>
              <a:spcBef>
                <a:spcPts val="278"/>
              </a:spcBef>
              <a:buFont typeface="Arial MT"/>
              <a:buChar char="•"/>
              <a:tabLst>
                <a:tab pos="177623" algn="l"/>
              </a:tabLst>
            </a:pPr>
            <a:r>
              <a:rPr lang="en-US" sz="2800" dirty="0">
                <a:latin typeface="Calibri"/>
                <a:cs typeface="Calibri"/>
              </a:rPr>
              <a:t>Since</a:t>
            </a:r>
            <a:r>
              <a:rPr lang="en-US" sz="2800" spc="-40" dirty="0">
                <a:latin typeface="Calibri"/>
                <a:cs typeface="Calibri"/>
              </a:rPr>
              <a:t> </a:t>
            </a:r>
            <a:r>
              <a:rPr lang="en-US" sz="2800" dirty="0">
                <a:latin typeface="Calibri"/>
                <a:cs typeface="Calibri"/>
              </a:rPr>
              <a:t>number</a:t>
            </a:r>
            <a:r>
              <a:rPr lang="en-US" sz="2800" spc="-49" dirty="0">
                <a:latin typeface="Calibri"/>
                <a:cs typeface="Calibri"/>
              </a:rPr>
              <a:t> </a:t>
            </a:r>
            <a:r>
              <a:rPr lang="en-US" sz="2800" dirty="0">
                <a:latin typeface="Calibri"/>
                <a:cs typeface="Calibri"/>
              </a:rPr>
              <a:t>of</a:t>
            </a:r>
            <a:r>
              <a:rPr lang="en-US" sz="2800" spc="-31" dirty="0">
                <a:latin typeface="Calibri"/>
                <a:cs typeface="Calibri"/>
              </a:rPr>
              <a:t> </a:t>
            </a:r>
            <a:r>
              <a:rPr lang="en-US" sz="2800" dirty="0">
                <a:latin typeface="Calibri"/>
                <a:cs typeface="Calibri"/>
              </a:rPr>
              <a:t>bins</a:t>
            </a:r>
            <a:r>
              <a:rPr lang="en-US" sz="2800" spc="-40" dirty="0">
                <a:latin typeface="Calibri"/>
                <a:cs typeface="Calibri"/>
              </a:rPr>
              <a:t> </a:t>
            </a:r>
            <a:r>
              <a:rPr lang="en-US" sz="2800" dirty="0">
                <a:latin typeface="Calibri"/>
                <a:cs typeface="Calibri"/>
              </a:rPr>
              <a:t>remain</a:t>
            </a:r>
            <a:r>
              <a:rPr lang="en-US" sz="2800" spc="-35" dirty="0">
                <a:latin typeface="Calibri"/>
                <a:cs typeface="Calibri"/>
              </a:rPr>
              <a:t> </a:t>
            </a:r>
            <a:r>
              <a:rPr lang="en-US" sz="2800" dirty="0">
                <a:latin typeface="Calibri"/>
                <a:cs typeface="Calibri"/>
              </a:rPr>
              <a:t>the</a:t>
            </a:r>
            <a:r>
              <a:rPr lang="en-US" sz="2800" spc="-44" dirty="0">
                <a:latin typeface="Calibri"/>
                <a:cs typeface="Calibri"/>
              </a:rPr>
              <a:t> </a:t>
            </a:r>
            <a:r>
              <a:rPr lang="en-US" sz="2800" dirty="0">
                <a:latin typeface="Calibri"/>
                <a:cs typeface="Calibri"/>
              </a:rPr>
              <a:t>same,</a:t>
            </a:r>
            <a:r>
              <a:rPr lang="en-US" sz="2800" spc="-40" dirty="0">
                <a:latin typeface="Calibri"/>
                <a:cs typeface="Calibri"/>
              </a:rPr>
              <a:t> </a:t>
            </a:r>
            <a:r>
              <a:rPr lang="en-US" sz="2800" dirty="0">
                <a:latin typeface="Calibri"/>
                <a:cs typeface="Calibri"/>
              </a:rPr>
              <a:t>a</a:t>
            </a:r>
            <a:r>
              <a:rPr lang="en-US" sz="2800" spc="-22" dirty="0">
                <a:latin typeface="Calibri"/>
                <a:cs typeface="Calibri"/>
              </a:rPr>
              <a:t> </a:t>
            </a:r>
            <a:r>
              <a:rPr lang="en-US" sz="2800" i="1" spc="-9" dirty="0">
                <a:solidFill>
                  <a:srgbClr val="FF0000"/>
                </a:solidFill>
                <a:latin typeface="Calibri"/>
                <a:cs typeface="Calibri"/>
              </a:rPr>
              <a:t>constant</a:t>
            </a:r>
            <a:r>
              <a:rPr lang="en-US" sz="2800" i="1" spc="-35" dirty="0">
                <a:solidFill>
                  <a:srgbClr val="FF0000"/>
                </a:solidFill>
                <a:latin typeface="Calibri"/>
                <a:cs typeface="Calibri"/>
              </a:rPr>
              <a:t> </a:t>
            </a:r>
            <a:r>
              <a:rPr lang="en-US" sz="2800" i="1" dirty="0">
                <a:solidFill>
                  <a:srgbClr val="FF0000"/>
                </a:solidFill>
                <a:latin typeface="Calibri"/>
                <a:cs typeface="Calibri"/>
              </a:rPr>
              <a:t>size</a:t>
            </a:r>
            <a:r>
              <a:rPr lang="en-US" sz="2800" i="1" spc="-44" dirty="0">
                <a:solidFill>
                  <a:srgbClr val="FF0000"/>
                </a:solidFill>
                <a:latin typeface="Calibri"/>
                <a:cs typeface="Calibri"/>
              </a:rPr>
              <a:t> </a:t>
            </a:r>
            <a:r>
              <a:rPr lang="en-US" sz="2800" i="1" dirty="0">
                <a:solidFill>
                  <a:srgbClr val="FF0000"/>
                </a:solidFill>
                <a:latin typeface="Calibri"/>
                <a:cs typeface="Calibri"/>
              </a:rPr>
              <a:t>vector</a:t>
            </a:r>
            <a:r>
              <a:rPr lang="en-US" sz="2800" i="1" spc="-26" dirty="0">
                <a:solidFill>
                  <a:srgbClr val="FF0000"/>
                </a:solidFill>
                <a:latin typeface="Calibri"/>
                <a:cs typeface="Calibri"/>
              </a:rPr>
              <a:t> </a:t>
            </a:r>
            <a:r>
              <a:rPr lang="en-US" sz="2800" dirty="0">
                <a:latin typeface="Calibri"/>
                <a:cs typeface="Calibri"/>
              </a:rPr>
              <a:t>is</a:t>
            </a:r>
            <a:r>
              <a:rPr lang="en-US" sz="2800" spc="-35" dirty="0">
                <a:latin typeface="Calibri"/>
                <a:cs typeface="Calibri"/>
              </a:rPr>
              <a:t> </a:t>
            </a:r>
            <a:r>
              <a:rPr lang="en-US" sz="2800" spc="-9" dirty="0">
                <a:latin typeface="Calibri"/>
                <a:cs typeface="Calibri"/>
              </a:rPr>
              <a:t>produced</a:t>
            </a:r>
            <a:endParaRPr lang="en-US" sz="2800" dirty="0">
              <a:latin typeface="Calibri"/>
              <a:cs typeface="Calibri"/>
            </a:endParaRPr>
          </a:p>
          <a:p>
            <a:endParaRPr lang="en-US" dirty="0"/>
          </a:p>
        </p:txBody>
      </p:sp>
      <p:sp>
        <p:nvSpPr>
          <p:cNvPr id="6" name="Title 5">
            <a:extLst>
              <a:ext uri="{FF2B5EF4-FFF2-40B4-BE49-F238E27FC236}">
                <a16:creationId xmlns:a16="http://schemas.microsoft.com/office/drawing/2014/main" id="{D1CAAE8F-9E5E-DE27-6168-71ABB904D348}"/>
              </a:ext>
            </a:extLst>
          </p:cNvPr>
          <p:cNvSpPr>
            <a:spLocks noGrp="1"/>
          </p:cNvSpPr>
          <p:nvPr>
            <p:ph type="title"/>
          </p:nvPr>
        </p:nvSpPr>
        <p:spPr/>
        <p:txBody>
          <a:bodyPr/>
          <a:lstStyle/>
          <a:p>
            <a:r>
              <a:rPr lang="en-US" dirty="0"/>
              <a:t>Fast</a:t>
            </a:r>
            <a:r>
              <a:rPr lang="en-US" spc="35" dirty="0"/>
              <a:t> </a:t>
            </a:r>
            <a:r>
              <a:rPr lang="en-US" dirty="0"/>
              <a:t>R-CNN:</a:t>
            </a:r>
            <a:r>
              <a:rPr lang="en-US" spc="79" dirty="0"/>
              <a:t> </a:t>
            </a:r>
            <a:r>
              <a:rPr lang="en-US" spc="-9" dirty="0"/>
              <a:t>Insights</a:t>
            </a:r>
            <a:endParaRPr lang="en-US" dirty="0"/>
          </a:p>
        </p:txBody>
      </p:sp>
      <p:sp>
        <p:nvSpPr>
          <p:cNvPr id="3" name="Date Placeholder 2">
            <a:extLst>
              <a:ext uri="{FF2B5EF4-FFF2-40B4-BE49-F238E27FC236}">
                <a16:creationId xmlns:a16="http://schemas.microsoft.com/office/drawing/2014/main" id="{3ABF4F47-1CC2-512A-B6C3-E05334297B79}"/>
              </a:ext>
            </a:extLst>
          </p:cNvPr>
          <p:cNvSpPr>
            <a:spLocks noGrp="1"/>
          </p:cNvSpPr>
          <p:nvPr>
            <p:ph type="dt" sz="half" idx="10"/>
          </p:nvPr>
        </p:nvSpPr>
        <p:spPr/>
        <p:txBody>
          <a:bodyPr/>
          <a:lstStyle/>
          <a:p>
            <a:fld id="{036658E8-17C8-4D93-9850-F0CE86FBBCB5}" type="datetime1">
              <a:rPr lang="en-US" smtClean="0"/>
              <a:t>11/22/2025</a:t>
            </a:fld>
            <a:endParaRPr lang="en-US"/>
          </a:p>
        </p:txBody>
      </p:sp>
      <p:sp>
        <p:nvSpPr>
          <p:cNvPr id="4" name="Footer Placeholder 3">
            <a:extLst>
              <a:ext uri="{FF2B5EF4-FFF2-40B4-BE49-F238E27FC236}">
                <a16:creationId xmlns:a16="http://schemas.microsoft.com/office/drawing/2014/main" id="{0A9856D1-B068-2719-ADE1-E21162D0C87C}"/>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A51E6A26-9ADA-F11D-672D-AED370C85315}"/>
              </a:ext>
            </a:extLst>
          </p:cNvPr>
          <p:cNvSpPr>
            <a:spLocks noGrp="1"/>
          </p:cNvSpPr>
          <p:nvPr>
            <p:ph type="sldNum" sz="quarter" idx="12"/>
          </p:nvPr>
        </p:nvSpPr>
        <p:spPr/>
        <p:txBody>
          <a:bodyPr/>
          <a:lstStyle/>
          <a:p>
            <a:fld id="{B6F15528-21DE-4FAA-801E-634DDDAF4B2B}" type="slidenum">
              <a:rPr lang="en-US" smtClean="0"/>
              <a:pPr/>
              <a:t>43</a:t>
            </a:fld>
            <a:endParaRPr lang="en-US"/>
          </a:p>
        </p:txBody>
      </p:sp>
      <p:pic>
        <p:nvPicPr>
          <p:cNvPr id="9" name="Audio 8">
            <a:hlinkClick r:id="" action="ppaction://media"/>
            <a:extLst>
              <a:ext uri="{FF2B5EF4-FFF2-40B4-BE49-F238E27FC236}">
                <a16:creationId xmlns:a16="http://schemas.microsoft.com/office/drawing/2014/main" id="{9A47AD24-9687-934C-AFB3-2643F00B478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41029221"/>
      </p:ext>
    </p:extLst>
  </p:cSld>
  <p:clrMapOvr>
    <a:masterClrMapping/>
  </p:clrMapOvr>
  <mc:AlternateContent xmlns:mc="http://schemas.openxmlformats.org/markup-compatibility/2006" xmlns:p14="http://schemas.microsoft.com/office/powerpoint/2010/main">
    <mc:Choice Requires="p14">
      <p:transition spd="slow" p14:dur="2000" advTm="11674"/>
    </mc:Choice>
    <mc:Fallback xmlns="">
      <p:transition spd="slow" advTm="11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73E923A2-9736-0BD4-99C1-1DE23FE50DAF}"/>
              </a:ext>
            </a:extLst>
          </p:cNvPr>
          <p:cNvSpPr>
            <a:spLocks noGrp="1"/>
          </p:cNvSpPr>
          <p:nvPr>
            <p:ph idx="1"/>
          </p:nvPr>
        </p:nvSpPr>
        <p:spPr/>
        <p:txBody>
          <a:bodyPr>
            <a:normAutofit lnSpcReduction="10000"/>
          </a:bodyPr>
          <a:lstStyle/>
          <a:p>
            <a:pPr marL="176502" marR="4483" indent="-165856">
              <a:spcBef>
                <a:spcPts val="587"/>
              </a:spcBef>
              <a:buFont typeface="Arial MT"/>
              <a:buChar char="•"/>
              <a:tabLst>
                <a:tab pos="177623" algn="l"/>
              </a:tabLst>
            </a:pPr>
            <a:r>
              <a:rPr lang="en-US" sz="2800" dirty="0">
                <a:latin typeface="Calibri"/>
                <a:cs typeface="Calibri"/>
              </a:rPr>
              <a:t>Fast</a:t>
            </a:r>
            <a:r>
              <a:rPr lang="en-US" sz="2800" spc="-31" dirty="0">
                <a:latin typeface="Calibri"/>
                <a:cs typeface="Calibri"/>
              </a:rPr>
              <a:t> </a:t>
            </a:r>
            <a:r>
              <a:rPr lang="en-US" sz="2800" dirty="0">
                <a:latin typeface="Calibri"/>
                <a:cs typeface="Calibri"/>
              </a:rPr>
              <a:t>R-CNN</a:t>
            </a:r>
            <a:r>
              <a:rPr lang="en-US" sz="2800" spc="-26" dirty="0">
                <a:latin typeface="Calibri"/>
                <a:cs typeface="Calibri"/>
              </a:rPr>
              <a:t> </a:t>
            </a:r>
            <a:r>
              <a:rPr lang="en-US" sz="2800" i="1" dirty="0">
                <a:solidFill>
                  <a:srgbClr val="FF0000"/>
                </a:solidFill>
                <a:latin typeface="Calibri"/>
                <a:cs typeface="Calibri"/>
              </a:rPr>
              <a:t>jointly</a:t>
            </a:r>
            <a:r>
              <a:rPr lang="en-US" sz="2800" i="1" spc="-35" dirty="0">
                <a:solidFill>
                  <a:srgbClr val="FF0000"/>
                </a:solidFill>
                <a:latin typeface="Calibri"/>
                <a:cs typeface="Calibri"/>
              </a:rPr>
              <a:t> </a:t>
            </a:r>
            <a:r>
              <a:rPr lang="en-US" sz="2800" i="1" dirty="0">
                <a:solidFill>
                  <a:srgbClr val="FF0000"/>
                </a:solidFill>
                <a:latin typeface="Calibri"/>
                <a:cs typeface="Calibri"/>
              </a:rPr>
              <a:t>trains</a:t>
            </a:r>
            <a:r>
              <a:rPr lang="en-US" sz="2800" i="1" spc="-40" dirty="0">
                <a:solidFill>
                  <a:srgbClr val="FF0000"/>
                </a:solidFill>
                <a:latin typeface="Calibri"/>
                <a:cs typeface="Calibri"/>
              </a:rPr>
              <a:t> </a:t>
            </a:r>
            <a:r>
              <a:rPr lang="en-US" sz="2800" dirty="0">
                <a:latin typeface="Calibri"/>
                <a:cs typeface="Calibri"/>
              </a:rPr>
              <a:t>the</a:t>
            </a:r>
            <a:r>
              <a:rPr lang="en-US" sz="2800" spc="-31" dirty="0">
                <a:latin typeface="Calibri"/>
                <a:cs typeface="Calibri"/>
              </a:rPr>
              <a:t> </a:t>
            </a:r>
            <a:r>
              <a:rPr lang="en-US" sz="2800" dirty="0">
                <a:solidFill>
                  <a:srgbClr val="00B0F0"/>
                </a:solidFill>
                <a:latin typeface="Calibri"/>
                <a:cs typeface="Calibri"/>
              </a:rPr>
              <a:t>CNN,</a:t>
            </a:r>
            <a:r>
              <a:rPr lang="en-US" sz="2800" spc="-35" dirty="0">
                <a:solidFill>
                  <a:srgbClr val="00B0F0"/>
                </a:solidFill>
                <a:latin typeface="Calibri"/>
                <a:cs typeface="Calibri"/>
              </a:rPr>
              <a:t> </a:t>
            </a:r>
            <a:r>
              <a:rPr lang="en-US" sz="2800" spc="-18" dirty="0">
                <a:solidFill>
                  <a:srgbClr val="00B0F0"/>
                </a:solidFill>
                <a:latin typeface="Calibri"/>
                <a:cs typeface="Calibri"/>
              </a:rPr>
              <a:t>classifier,</a:t>
            </a:r>
            <a:r>
              <a:rPr lang="en-US" sz="2800" spc="-31" dirty="0">
                <a:solidFill>
                  <a:srgbClr val="00B0F0"/>
                </a:solidFill>
                <a:latin typeface="Calibri"/>
                <a:cs typeface="Calibri"/>
              </a:rPr>
              <a:t> </a:t>
            </a:r>
            <a:r>
              <a:rPr lang="en-US" sz="2800" dirty="0">
                <a:solidFill>
                  <a:srgbClr val="00B0F0"/>
                </a:solidFill>
                <a:latin typeface="Calibri"/>
                <a:cs typeface="Calibri"/>
              </a:rPr>
              <a:t>and</a:t>
            </a:r>
            <a:r>
              <a:rPr lang="en-US" sz="2800" spc="-18" dirty="0">
                <a:solidFill>
                  <a:srgbClr val="00B0F0"/>
                </a:solidFill>
                <a:latin typeface="Calibri"/>
                <a:cs typeface="Calibri"/>
              </a:rPr>
              <a:t> </a:t>
            </a:r>
            <a:r>
              <a:rPr lang="en-US" sz="2800" dirty="0">
                <a:solidFill>
                  <a:srgbClr val="00B0F0"/>
                </a:solidFill>
                <a:latin typeface="Calibri"/>
                <a:cs typeface="Calibri"/>
              </a:rPr>
              <a:t>bounding</a:t>
            </a:r>
            <a:r>
              <a:rPr lang="en-US" sz="2800" spc="-22" dirty="0">
                <a:solidFill>
                  <a:srgbClr val="00B0F0"/>
                </a:solidFill>
                <a:latin typeface="Calibri"/>
                <a:cs typeface="Calibri"/>
              </a:rPr>
              <a:t> </a:t>
            </a:r>
            <a:r>
              <a:rPr lang="en-US" sz="2800" dirty="0">
                <a:solidFill>
                  <a:srgbClr val="00B0F0"/>
                </a:solidFill>
                <a:latin typeface="Calibri"/>
                <a:cs typeface="Calibri"/>
              </a:rPr>
              <a:t>box</a:t>
            </a:r>
            <a:r>
              <a:rPr lang="en-US" sz="2800" spc="-18" dirty="0">
                <a:solidFill>
                  <a:srgbClr val="00B0F0"/>
                </a:solidFill>
                <a:latin typeface="Calibri"/>
                <a:cs typeface="Calibri"/>
              </a:rPr>
              <a:t> </a:t>
            </a:r>
            <a:r>
              <a:rPr lang="en-US" sz="2800" dirty="0">
                <a:solidFill>
                  <a:srgbClr val="00B0F0"/>
                </a:solidFill>
                <a:latin typeface="Calibri"/>
                <a:cs typeface="Calibri"/>
              </a:rPr>
              <a:t>regressor</a:t>
            </a:r>
            <a:r>
              <a:rPr lang="en-US" sz="2800" spc="-35" dirty="0">
                <a:solidFill>
                  <a:srgbClr val="00B0F0"/>
                </a:solidFill>
                <a:latin typeface="Calibri"/>
                <a:cs typeface="Calibri"/>
              </a:rPr>
              <a:t> </a:t>
            </a:r>
            <a:r>
              <a:rPr lang="en-US" sz="2800" dirty="0">
                <a:latin typeface="Calibri"/>
                <a:cs typeface="Calibri"/>
              </a:rPr>
              <a:t>in</a:t>
            </a:r>
            <a:r>
              <a:rPr lang="en-US" sz="2800" spc="-26" dirty="0">
                <a:latin typeface="Calibri"/>
                <a:cs typeface="Calibri"/>
              </a:rPr>
              <a:t> </a:t>
            </a:r>
            <a:r>
              <a:rPr lang="en-US" sz="2800" spc="-44" dirty="0">
                <a:latin typeface="Calibri"/>
                <a:cs typeface="Calibri"/>
              </a:rPr>
              <a:t>a 	</a:t>
            </a:r>
            <a:r>
              <a:rPr lang="en-US" sz="2800" dirty="0">
                <a:latin typeface="Calibri"/>
                <a:cs typeface="Calibri"/>
              </a:rPr>
              <a:t>single</a:t>
            </a:r>
            <a:r>
              <a:rPr lang="en-US" sz="2800" spc="-22" dirty="0">
                <a:latin typeface="Calibri"/>
                <a:cs typeface="Calibri"/>
              </a:rPr>
              <a:t> </a:t>
            </a:r>
            <a:r>
              <a:rPr lang="en-US" sz="2800" spc="-9" dirty="0">
                <a:latin typeface="Calibri"/>
                <a:cs typeface="Calibri"/>
              </a:rPr>
              <a:t>model.</a:t>
            </a:r>
            <a:endParaRPr lang="en-US" sz="2800" dirty="0">
              <a:latin typeface="Calibri"/>
              <a:cs typeface="Calibri"/>
            </a:endParaRPr>
          </a:p>
          <a:p>
            <a:pPr marL="176502" marR="104220" indent="-165856">
              <a:spcBef>
                <a:spcPts val="719"/>
              </a:spcBef>
              <a:buFont typeface="Arial MT"/>
              <a:buChar char="•"/>
              <a:tabLst>
                <a:tab pos="177623" algn="l"/>
              </a:tabLst>
            </a:pPr>
            <a:r>
              <a:rPr lang="en-US" sz="2800" dirty="0">
                <a:latin typeface="Calibri"/>
                <a:cs typeface="Calibri"/>
              </a:rPr>
              <a:t>In</a:t>
            </a:r>
            <a:r>
              <a:rPr lang="en-US" sz="2800" spc="-35" dirty="0">
                <a:latin typeface="Calibri"/>
                <a:cs typeface="Calibri"/>
              </a:rPr>
              <a:t> </a:t>
            </a:r>
            <a:r>
              <a:rPr lang="en-US" sz="2800" dirty="0">
                <a:latin typeface="Calibri"/>
                <a:cs typeface="Calibri"/>
              </a:rPr>
              <a:t>R-CNN,</a:t>
            </a:r>
            <a:r>
              <a:rPr lang="en-US" sz="2800" spc="-31" dirty="0">
                <a:latin typeface="Calibri"/>
                <a:cs typeface="Calibri"/>
              </a:rPr>
              <a:t> </a:t>
            </a:r>
            <a:r>
              <a:rPr lang="en-US" sz="2800" dirty="0">
                <a:latin typeface="Calibri"/>
                <a:cs typeface="Calibri"/>
              </a:rPr>
              <a:t>we</a:t>
            </a:r>
            <a:r>
              <a:rPr lang="en-US" sz="2800" spc="-26" dirty="0">
                <a:latin typeface="Calibri"/>
                <a:cs typeface="Calibri"/>
              </a:rPr>
              <a:t> </a:t>
            </a:r>
            <a:r>
              <a:rPr lang="en-US" sz="2800" dirty="0">
                <a:latin typeface="Calibri"/>
                <a:cs typeface="Calibri"/>
              </a:rPr>
              <a:t>had</a:t>
            </a:r>
            <a:r>
              <a:rPr lang="en-US" sz="2800" spc="-18" dirty="0">
                <a:latin typeface="Calibri"/>
                <a:cs typeface="Calibri"/>
              </a:rPr>
              <a:t> </a:t>
            </a:r>
            <a:r>
              <a:rPr lang="en-US" sz="2800" spc="-9" dirty="0">
                <a:latin typeface="Calibri"/>
                <a:cs typeface="Calibri"/>
              </a:rPr>
              <a:t>different</a:t>
            </a:r>
            <a:r>
              <a:rPr lang="en-US" sz="2800" spc="-35" dirty="0">
                <a:latin typeface="Calibri"/>
                <a:cs typeface="Calibri"/>
              </a:rPr>
              <a:t> </a:t>
            </a:r>
            <a:r>
              <a:rPr lang="en-US" sz="2800" dirty="0">
                <a:latin typeface="Calibri"/>
                <a:cs typeface="Calibri"/>
              </a:rPr>
              <a:t>models</a:t>
            </a:r>
            <a:r>
              <a:rPr lang="en-US" sz="2800" spc="-40" dirty="0">
                <a:latin typeface="Calibri"/>
                <a:cs typeface="Calibri"/>
              </a:rPr>
              <a:t> </a:t>
            </a:r>
            <a:r>
              <a:rPr lang="en-US" sz="2800" dirty="0">
                <a:latin typeface="Calibri"/>
                <a:cs typeface="Calibri"/>
              </a:rPr>
              <a:t>to</a:t>
            </a:r>
            <a:r>
              <a:rPr lang="en-US" sz="2800" spc="-26" dirty="0">
                <a:latin typeface="Calibri"/>
                <a:cs typeface="Calibri"/>
              </a:rPr>
              <a:t> </a:t>
            </a:r>
            <a:r>
              <a:rPr lang="en-US" sz="2800" dirty="0">
                <a:latin typeface="Calibri"/>
                <a:cs typeface="Calibri"/>
              </a:rPr>
              <a:t>extract</a:t>
            </a:r>
            <a:r>
              <a:rPr lang="en-US" sz="2800" spc="-49" dirty="0">
                <a:latin typeface="Calibri"/>
                <a:cs typeface="Calibri"/>
              </a:rPr>
              <a:t> </a:t>
            </a:r>
            <a:r>
              <a:rPr lang="en-US" sz="2800" dirty="0">
                <a:latin typeface="Calibri"/>
                <a:cs typeface="Calibri"/>
              </a:rPr>
              <a:t>image</a:t>
            </a:r>
            <a:r>
              <a:rPr lang="en-US" sz="2800" spc="-26" dirty="0">
                <a:latin typeface="Calibri"/>
                <a:cs typeface="Calibri"/>
              </a:rPr>
              <a:t> </a:t>
            </a:r>
            <a:r>
              <a:rPr lang="en-US" sz="2800" spc="-9" dirty="0">
                <a:latin typeface="Calibri"/>
                <a:cs typeface="Calibri"/>
              </a:rPr>
              <a:t>features</a:t>
            </a:r>
            <a:r>
              <a:rPr lang="en-US" sz="2800" spc="-40" dirty="0">
                <a:latin typeface="Calibri"/>
                <a:cs typeface="Calibri"/>
              </a:rPr>
              <a:t> </a:t>
            </a:r>
            <a:r>
              <a:rPr lang="en-US" sz="2800" dirty="0">
                <a:latin typeface="Calibri"/>
                <a:cs typeface="Calibri"/>
              </a:rPr>
              <a:t>(CNN),</a:t>
            </a:r>
            <a:r>
              <a:rPr lang="en-US" sz="2800" spc="-49" dirty="0">
                <a:latin typeface="Calibri"/>
                <a:cs typeface="Calibri"/>
              </a:rPr>
              <a:t> </a:t>
            </a:r>
            <a:r>
              <a:rPr lang="en-US" sz="2800" spc="-9" dirty="0">
                <a:latin typeface="Calibri"/>
                <a:cs typeface="Calibri"/>
              </a:rPr>
              <a:t>classify </a:t>
            </a:r>
            <a:r>
              <a:rPr lang="en-US" sz="2800" dirty="0">
                <a:latin typeface="Calibri"/>
                <a:cs typeface="Calibri"/>
              </a:rPr>
              <a:t>(SVM),</a:t>
            </a:r>
            <a:r>
              <a:rPr lang="en-US" sz="2800" spc="-57" dirty="0">
                <a:latin typeface="Calibri"/>
                <a:cs typeface="Calibri"/>
              </a:rPr>
              <a:t> </a:t>
            </a:r>
            <a:r>
              <a:rPr lang="en-US" sz="2800" dirty="0">
                <a:latin typeface="Calibri"/>
                <a:cs typeface="Calibri"/>
              </a:rPr>
              <a:t>and</a:t>
            </a:r>
            <a:r>
              <a:rPr lang="en-US" sz="2800" spc="-26" dirty="0">
                <a:latin typeface="Calibri"/>
                <a:cs typeface="Calibri"/>
              </a:rPr>
              <a:t> </a:t>
            </a:r>
            <a:r>
              <a:rPr lang="en-US" sz="2800" dirty="0">
                <a:latin typeface="Calibri"/>
                <a:cs typeface="Calibri"/>
              </a:rPr>
              <a:t>tighten</a:t>
            </a:r>
            <a:r>
              <a:rPr lang="en-US" sz="2800" spc="-49" dirty="0">
                <a:latin typeface="Calibri"/>
                <a:cs typeface="Calibri"/>
              </a:rPr>
              <a:t> </a:t>
            </a:r>
            <a:r>
              <a:rPr lang="en-US" sz="2800" dirty="0">
                <a:latin typeface="Calibri"/>
                <a:cs typeface="Calibri"/>
              </a:rPr>
              <a:t>bounding</a:t>
            </a:r>
            <a:r>
              <a:rPr lang="en-US" sz="2800" spc="-26" dirty="0">
                <a:latin typeface="Calibri"/>
                <a:cs typeface="Calibri"/>
              </a:rPr>
              <a:t> </a:t>
            </a:r>
            <a:r>
              <a:rPr lang="en-US" sz="2800" spc="-9" dirty="0">
                <a:latin typeface="Calibri"/>
                <a:cs typeface="Calibri"/>
              </a:rPr>
              <a:t>boxes</a:t>
            </a:r>
            <a:r>
              <a:rPr lang="en-US" sz="2800" spc="-44" dirty="0">
                <a:latin typeface="Calibri"/>
                <a:cs typeface="Calibri"/>
              </a:rPr>
              <a:t> </a:t>
            </a:r>
            <a:r>
              <a:rPr lang="en-US" sz="2800" spc="-9" dirty="0">
                <a:latin typeface="Calibri"/>
                <a:cs typeface="Calibri"/>
              </a:rPr>
              <a:t>(regressor)</a:t>
            </a:r>
            <a:endParaRPr lang="en-US" sz="2800" dirty="0">
              <a:latin typeface="Calibri"/>
              <a:cs typeface="Calibri"/>
            </a:endParaRPr>
          </a:p>
          <a:p>
            <a:pPr marL="177062" indent="-165856">
              <a:spcBef>
                <a:spcPts val="256"/>
              </a:spcBef>
              <a:buFont typeface="Arial MT"/>
              <a:buChar char="•"/>
              <a:tabLst>
                <a:tab pos="177062" algn="l"/>
              </a:tabLst>
            </a:pPr>
            <a:r>
              <a:rPr lang="en-US" sz="2800" dirty="0">
                <a:solidFill>
                  <a:srgbClr val="FF0000"/>
                </a:solidFill>
                <a:latin typeface="Calibri"/>
                <a:cs typeface="Calibri"/>
              </a:rPr>
              <a:t>Fast</a:t>
            </a:r>
            <a:r>
              <a:rPr lang="en-US" sz="2800" spc="-35" dirty="0">
                <a:solidFill>
                  <a:srgbClr val="FF0000"/>
                </a:solidFill>
                <a:latin typeface="Calibri"/>
                <a:cs typeface="Calibri"/>
              </a:rPr>
              <a:t> </a:t>
            </a:r>
            <a:r>
              <a:rPr lang="en-US" sz="2800" dirty="0">
                <a:solidFill>
                  <a:srgbClr val="FF0000"/>
                </a:solidFill>
                <a:latin typeface="Calibri"/>
                <a:cs typeface="Calibri"/>
              </a:rPr>
              <a:t>R-CNN</a:t>
            </a:r>
            <a:r>
              <a:rPr lang="en-US" sz="2800" spc="-31" dirty="0">
                <a:solidFill>
                  <a:srgbClr val="FF0000"/>
                </a:solidFill>
                <a:latin typeface="Calibri"/>
                <a:cs typeface="Calibri"/>
              </a:rPr>
              <a:t> </a:t>
            </a:r>
            <a:r>
              <a:rPr lang="en-US" sz="2800" dirty="0">
                <a:solidFill>
                  <a:srgbClr val="FF0000"/>
                </a:solidFill>
                <a:latin typeface="Calibri"/>
                <a:cs typeface="Calibri"/>
              </a:rPr>
              <a:t>instead</a:t>
            </a:r>
            <a:r>
              <a:rPr lang="en-US" sz="2800" spc="-40" dirty="0">
                <a:solidFill>
                  <a:srgbClr val="FF0000"/>
                </a:solidFill>
                <a:latin typeface="Calibri"/>
                <a:cs typeface="Calibri"/>
              </a:rPr>
              <a:t> </a:t>
            </a:r>
            <a:r>
              <a:rPr lang="en-US" sz="2800" dirty="0">
                <a:solidFill>
                  <a:srgbClr val="FF0000"/>
                </a:solidFill>
                <a:latin typeface="Calibri"/>
                <a:cs typeface="Calibri"/>
              </a:rPr>
              <a:t>used</a:t>
            </a:r>
            <a:r>
              <a:rPr lang="en-US" sz="2800" spc="-22" dirty="0">
                <a:solidFill>
                  <a:srgbClr val="FF0000"/>
                </a:solidFill>
                <a:latin typeface="Calibri"/>
                <a:cs typeface="Calibri"/>
              </a:rPr>
              <a:t> </a:t>
            </a:r>
            <a:r>
              <a:rPr lang="en-US" sz="2800" dirty="0">
                <a:solidFill>
                  <a:srgbClr val="FF0000"/>
                </a:solidFill>
                <a:latin typeface="Calibri"/>
                <a:cs typeface="Calibri"/>
              </a:rPr>
              <a:t>a</a:t>
            </a:r>
            <a:r>
              <a:rPr lang="en-US" sz="2800" spc="-31" dirty="0">
                <a:solidFill>
                  <a:srgbClr val="FF0000"/>
                </a:solidFill>
                <a:latin typeface="Calibri"/>
                <a:cs typeface="Calibri"/>
              </a:rPr>
              <a:t> </a:t>
            </a:r>
            <a:r>
              <a:rPr lang="en-US" sz="2800" dirty="0">
                <a:solidFill>
                  <a:srgbClr val="FF0000"/>
                </a:solidFill>
                <a:latin typeface="Calibri"/>
                <a:cs typeface="Calibri"/>
              </a:rPr>
              <a:t>single</a:t>
            </a:r>
            <a:r>
              <a:rPr lang="en-US" sz="2800" spc="-40" dirty="0">
                <a:solidFill>
                  <a:srgbClr val="FF0000"/>
                </a:solidFill>
                <a:latin typeface="Calibri"/>
                <a:cs typeface="Calibri"/>
              </a:rPr>
              <a:t> </a:t>
            </a:r>
            <a:r>
              <a:rPr lang="en-US" sz="2800" dirty="0">
                <a:solidFill>
                  <a:srgbClr val="FF0000"/>
                </a:solidFill>
                <a:latin typeface="Calibri"/>
                <a:cs typeface="Calibri"/>
              </a:rPr>
              <a:t>network</a:t>
            </a:r>
            <a:r>
              <a:rPr lang="en-US" sz="2800" spc="-40" dirty="0">
                <a:solidFill>
                  <a:srgbClr val="FF0000"/>
                </a:solidFill>
                <a:latin typeface="Calibri"/>
                <a:cs typeface="Calibri"/>
              </a:rPr>
              <a:t> </a:t>
            </a:r>
            <a:r>
              <a:rPr lang="en-US" sz="2800" dirty="0">
                <a:solidFill>
                  <a:srgbClr val="FF0000"/>
                </a:solidFill>
                <a:latin typeface="Calibri"/>
                <a:cs typeface="Calibri"/>
              </a:rPr>
              <a:t>to</a:t>
            </a:r>
            <a:r>
              <a:rPr lang="en-US" sz="2800" spc="-44" dirty="0">
                <a:solidFill>
                  <a:srgbClr val="FF0000"/>
                </a:solidFill>
                <a:latin typeface="Calibri"/>
                <a:cs typeface="Calibri"/>
              </a:rPr>
              <a:t> </a:t>
            </a:r>
            <a:r>
              <a:rPr lang="en-US" sz="2800" dirty="0">
                <a:solidFill>
                  <a:srgbClr val="FF0000"/>
                </a:solidFill>
                <a:latin typeface="Calibri"/>
                <a:cs typeface="Calibri"/>
              </a:rPr>
              <a:t>compute</a:t>
            </a:r>
            <a:r>
              <a:rPr lang="en-US" sz="2800" spc="-35" dirty="0">
                <a:solidFill>
                  <a:srgbClr val="FF0000"/>
                </a:solidFill>
                <a:latin typeface="Calibri"/>
                <a:cs typeface="Calibri"/>
              </a:rPr>
              <a:t> </a:t>
            </a:r>
            <a:r>
              <a:rPr lang="en-US" sz="2800" dirty="0">
                <a:solidFill>
                  <a:srgbClr val="FF0000"/>
                </a:solidFill>
                <a:latin typeface="Calibri"/>
                <a:cs typeface="Calibri"/>
              </a:rPr>
              <a:t>all</a:t>
            </a:r>
            <a:r>
              <a:rPr lang="en-US" sz="2800" spc="-31" dirty="0">
                <a:solidFill>
                  <a:srgbClr val="FF0000"/>
                </a:solidFill>
                <a:latin typeface="Calibri"/>
                <a:cs typeface="Calibri"/>
              </a:rPr>
              <a:t> </a:t>
            </a:r>
            <a:r>
              <a:rPr lang="en-US" sz="2800" spc="-9" dirty="0">
                <a:solidFill>
                  <a:srgbClr val="FF0000"/>
                </a:solidFill>
                <a:latin typeface="Calibri"/>
                <a:cs typeface="Calibri"/>
              </a:rPr>
              <a:t>three.</a:t>
            </a:r>
            <a:endParaRPr lang="en-US" sz="2800" dirty="0">
              <a:latin typeface="Calibri"/>
              <a:cs typeface="Calibri"/>
            </a:endParaRPr>
          </a:p>
          <a:p>
            <a:pPr marL="176502" marR="86290" indent="-165856">
              <a:spcBef>
                <a:spcPts val="715"/>
              </a:spcBef>
              <a:buFont typeface="Arial MT"/>
              <a:buChar char="•"/>
              <a:tabLst>
                <a:tab pos="177623" algn="l"/>
              </a:tabLst>
            </a:pPr>
            <a:r>
              <a:rPr lang="en-US" sz="2800" dirty="0">
                <a:latin typeface="Calibri"/>
                <a:cs typeface="Calibri"/>
              </a:rPr>
              <a:t>A</a:t>
            </a:r>
            <a:r>
              <a:rPr lang="en-US" sz="2800" spc="-18" dirty="0">
                <a:latin typeface="Calibri"/>
                <a:cs typeface="Calibri"/>
              </a:rPr>
              <a:t> </a:t>
            </a:r>
            <a:r>
              <a:rPr lang="en-US" sz="2800" dirty="0">
                <a:latin typeface="Calibri"/>
                <a:cs typeface="Calibri"/>
              </a:rPr>
              <a:t>single</a:t>
            </a:r>
            <a:r>
              <a:rPr lang="en-US" sz="2800" spc="-31" dirty="0">
                <a:latin typeface="Calibri"/>
                <a:cs typeface="Calibri"/>
              </a:rPr>
              <a:t> </a:t>
            </a:r>
            <a:r>
              <a:rPr lang="en-US" sz="2800" dirty="0">
                <a:latin typeface="Calibri"/>
                <a:cs typeface="Calibri"/>
              </a:rPr>
              <a:t>network</a:t>
            </a:r>
            <a:r>
              <a:rPr lang="en-US" sz="2800" spc="-35" dirty="0">
                <a:latin typeface="Calibri"/>
                <a:cs typeface="Calibri"/>
              </a:rPr>
              <a:t> </a:t>
            </a:r>
            <a:r>
              <a:rPr lang="en-US" sz="2800" dirty="0">
                <a:latin typeface="Calibri"/>
                <a:cs typeface="Calibri"/>
              </a:rPr>
              <a:t>has</a:t>
            </a:r>
            <a:r>
              <a:rPr lang="en-US" sz="2800" spc="-26" dirty="0">
                <a:latin typeface="Calibri"/>
                <a:cs typeface="Calibri"/>
              </a:rPr>
              <a:t> </a:t>
            </a:r>
            <a:r>
              <a:rPr lang="en-US" sz="2800" dirty="0">
                <a:solidFill>
                  <a:srgbClr val="00B0F0"/>
                </a:solidFill>
                <a:latin typeface="Calibri"/>
                <a:cs typeface="Calibri"/>
              </a:rPr>
              <a:t>two</a:t>
            </a:r>
            <a:r>
              <a:rPr lang="en-US" sz="2800" spc="-26" dirty="0">
                <a:solidFill>
                  <a:srgbClr val="00B0F0"/>
                </a:solidFill>
                <a:latin typeface="Calibri"/>
                <a:cs typeface="Calibri"/>
              </a:rPr>
              <a:t> </a:t>
            </a:r>
            <a:r>
              <a:rPr lang="en-US" sz="2800" dirty="0">
                <a:solidFill>
                  <a:srgbClr val="00B0F0"/>
                </a:solidFill>
                <a:latin typeface="Calibri"/>
                <a:cs typeface="Calibri"/>
              </a:rPr>
              <a:t>loss</a:t>
            </a:r>
            <a:r>
              <a:rPr lang="en-US" sz="2800" spc="-26" dirty="0">
                <a:solidFill>
                  <a:srgbClr val="00B0F0"/>
                </a:solidFill>
                <a:latin typeface="Calibri"/>
                <a:cs typeface="Calibri"/>
              </a:rPr>
              <a:t> </a:t>
            </a:r>
            <a:r>
              <a:rPr lang="en-US" sz="2800" dirty="0">
                <a:solidFill>
                  <a:srgbClr val="00B0F0"/>
                </a:solidFill>
                <a:latin typeface="Calibri"/>
                <a:cs typeface="Calibri"/>
              </a:rPr>
              <a:t>branches</a:t>
            </a:r>
            <a:r>
              <a:rPr lang="en-US" sz="2800" spc="-18" dirty="0">
                <a:solidFill>
                  <a:srgbClr val="00B0F0"/>
                </a:solidFill>
                <a:latin typeface="Calibri"/>
                <a:cs typeface="Calibri"/>
              </a:rPr>
              <a:t> </a:t>
            </a:r>
            <a:r>
              <a:rPr lang="en-US" sz="2800" dirty="0">
                <a:solidFill>
                  <a:srgbClr val="00B0F0"/>
                </a:solidFill>
                <a:latin typeface="Calibri"/>
                <a:cs typeface="Calibri"/>
              </a:rPr>
              <a:t>pertaining</a:t>
            </a:r>
            <a:r>
              <a:rPr lang="en-US" sz="2800" spc="-35" dirty="0">
                <a:solidFill>
                  <a:srgbClr val="00B0F0"/>
                </a:solidFill>
                <a:latin typeface="Calibri"/>
                <a:cs typeface="Calibri"/>
              </a:rPr>
              <a:t> </a:t>
            </a:r>
            <a:r>
              <a:rPr lang="en-US" sz="2800" dirty="0">
                <a:solidFill>
                  <a:srgbClr val="00B0F0"/>
                </a:solidFill>
                <a:latin typeface="Calibri"/>
                <a:cs typeface="Calibri"/>
              </a:rPr>
              <a:t>to</a:t>
            </a:r>
            <a:r>
              <a:rPr lang="en-US" sz="2800" spc="-31" dirty="0">
                <a:solidFill>
                  <a:srgbClr val="00B0F0"/>
                </a:solidFill>
                <a:latin typeface="Calibri"/>
                <a:cs typeface="Calibri"/>
              </a:rPr>
              <a:t> </a:t>
            </a:r>
            <a:r>
              <a:rPr lang="en-US" sz="2800" spc="-9" dirty="0">
                <a:solidFill>
                  <a:srgbClr val="00B0F0"/>
                </a:solidFill>
                <a:latin typeface="Calibri"/>
                <a:cs typeface="Calibri"/>
              </a:rPr>
              <a:t>soft-</a:t>
            </a:r>
            <a:r>
              <a:rPr lang="en-US" sz="2800" dirty="0">
                <a:solidFill>
                  <a:srgbClr val="00B0F0"/>
                </a:solidFill>
                <a:latin typeface="Calibri"/>
                <a:cs typeface="Calibri"/>
              </a:rPr>
              <a:t>max</a:t>
            </a:r>
            <a:r>
              <a:rPr lang="en-US" sz="2800" spc="-35" dirty="0">
                <a:solidFill>
                  <a:srgbClr val="00B0F0"/>
                </a:solidFill>
                <a:latin typeface="Calibri"/>
                <a:cs typeface="Calibri"/>
              </a:rPr>
              <a:t> </a:t>
            </a:r>
            <a:r>
              <a:rPr lang="en-US" sz="2800" spc="-9" dirty="0">
                <a:solidFill>
                  <a:srgbClr val="00B0F0"/>
                </a:solidFill>
                <a:latin typeface="Calibri"/>
                <a:cs typeface="Calibri"/>
              </a:rPr>
              <a:t>classification </a:t>
            </a:r>
            <a:r>
              <a:rPr lang="en-US" sz="2800" dirty="0">
                <a:solidFill>
                  <a:srgbClr val="00B0F0"/>
                </a:solidFill>
                <a:latin typeface="Calibri"/>
                <a:cs typeface="Calibri"/>
              </a:rPr>
              <a:t>and</a:t>
            </a:r>
            <a:r>
              <a:rPr lang="en-US" sz="2800" spc="-31" dirty="0">
                <a:solidFill>
                  <a:srgbClr val="00B0F0"/>
                </a:solidFill>
                <a:latin typeface="Calibri"/>
                <a:cs typeface="Calibri"/>
              </a:rPr>
              <a:t> </a:t>
            </a:r>
            <a:r>
              <a:rPr lang="en-US" sz="2800" dirty="0">
                <a:solidFill>
                  <a:srgbClr val="00B0F0"/>
                </a:solidFill>
                <a:latin typeface="Calibri"/>
                <a:cs typeface="Calibri"/>
              </a:rPr>
              <a:t>bounding</a:t>
            </a:r>
            <a:r>
              <a:rPr lang="en-US" sz="2800" spc="-31" dirty="0">
                <a:solidFill>
                  <a:srgbClr val="00B0F0"/>
                </a:solidFill>
                <a:latin typeface="Calibri"/>
                <a:cs typeface="Calibri"/>
              </a:rPr>
              <a:t> </a:t>
            </a:r>
            <a:r>
              <a:rPr lang="en-US" sz="2800" dirty="0">
                <a:solidFill>
                  <a:srgbClr val="00B0F0"/>
                </a:solidFill>
                <a:latin typeface="Calibri"/>
                <a:cs typeface="Calibri"/>
              </a:rPr>
              <a:t>box</a:t>
            </a:r>
            <a:r>
              <a:rPr lang="en-US" sz="2800" spc="-35" dirty="0">
                <a:solidFill>
                  <a:srgbClr val="00B0F0"/>
                </a:solidFill>
                <a:latin typeface="Calibri"/>
                <a:cs typeface="Calibri"/>
              </a:rPr>
              <a:t> </a:t>
            </a:r>
            <a:r>
              <a:rPr lang="en-US" sz="2800" spc="-9" dirty="0">
                <a:solidFill>
                  <a:srgbClr val="00B0F0"/>
                </a:solidFill>
                <a:latin typeface="Calibri"/>
                <a:cs typeface="Calibri"/>
              </a:rPr>
              <a:t>regression</a:t>
            </a:r>
            <a:r>
              <a:rPr lang="en-US" sz="2800" spc="-9" dirty="0">
                <a:latin typeface="Calibri"/>
                <a:cs typeface="Calibri"/>
              </a:rPr>
              <a:t>.</a:t>
            </a:r>
            <a:endParaRPr lang="en-US" sz="2800" dirty="0">
              <a:latin typeface="Calibri"/>
              <a:cs typeface="Calibri"/>
            </a:endParaRPr>
          </a:p>
          <a:p>
            <a:pPr marL="176502" marR="544635" indent="-165856">
              <a:spcBef>
                <a:spcPts val="724"/>
              </a:spcBef>
              <a:buFont typeface="Arial MT"/>
              <a:buChar char="•"/>
              <a:tabLst>
                <a:tab pos="177623" algn="l"/>
              </a:tabLst>
            </a:pPr>
            <a:r>
              <a:rPr lang="en-US" sz="2800" dirty="0">
                <a:latin typeface="Calibri"/>
                <a:cs typeface="Calibri"/>
              </a:rPr>
              <a:t>This</a:t>
            </a:r>
            <a:r>
              <a:rPr lang="en-US" sz="2800" spc="-18" dirty="0">
                <a:latin typeface="Calibri"/>
                <a:cs typeface="Calibri"/>
              </a:rPr>
              <a:t> </a:t>
            </a:r>
            <a:r>
              <a:rPr lang="en-US" sz="2800" dirty="0">
                <a:solidFill>
                  <a:srgbClr val="FF0000"/>
                </a:solidFill>
                <a:latin typeface="Calibri"/>
                <a:cs typeface="Calibri"/>
              </a:rPr>
              <a:t>multitask</a:t>
            </a:r>
            <a:r>
              <a:rPr lang="en-US" sz="2800" spc="-18" dirty="0">
                <a:solidFill>
                  <a:srgbClr val="FF0000"/>
                </a:solidFill>
                <a:latin typeface="Calibri"/>
                <a:cs typeface="Calibri"/>
              </a:rPr>
              <a:t> </a:t>
            </a:r>
            <a:r>
              <a:rPr lang="en-US" sz="2800" dirty="0">
                <a:solidFill>
                  <a:srgbClr val="FF0000"/>
                </a:solidFill>
                <a:latin typeface="Calibri"/>
                <a:cs typeface="Calibri"/>
              </a:rPr>
              <a:t>objective</a:t>
            </a:r>
            <a:r>
              <a:rPr lang="en-US" sz="2800" spc="-35" dirty="0">
                <a:latin typeface="Calibri"/>
                <a:cs typeface="Calibri"/>
              </a:rPr>
              <a:t> </a:t>
            </a:r>
            <a:r>
              <a:rPr lang="en-US" sz="2800" dirty="0">
                <a:latin typeface="Calibri"/>
                <a:cs typeface="Calibri"/>
              </a:rPr>
              <a:t>is</a:t>
            </a:r>
            <a:r>
              <a:rPr lang="en-US" sz="2800" spc="-13" dirty="0">
                <a:latin typeface="Calibri"/>
                <a:cs typeface="Calibri"/>
              </a:rPr>
              <a:t> </a:t>
            </a:r>
            <a:r>
              <a:rPr lang="en-US" sz="2800" dirty="0">
                <a:latin typeface="Calibri"/>
                <a:cs typeface="Calibri"/>
              </a:rPr>
              <a:t>a</a:t>
            </a:r>
            <a:r>
              <a:rPr lang="en-US" sz="2800" spc="-18" dirty="0">
                <a:latin typeface="Calibri"/>
                <a:cs typeface="Calibri"/>
              </a:rPr>
              <a:t> </a:t>
            </a:r>
            <a:r>
              <a:rPr lang="en-US" sz="2800" dirty="0">
                <a:latin typeface="Calibri"/>
                <a:cs typeface="Calibri"/>
              </a:rPr>
              <a:t>salient</a:t>
            </a:r>
            <a:r>
              <a:rPr lang="en-US" sz="2800" spc="-18" dirty="0">
                <a:latin typeface="Calibri"/>
                <a:cs typeface="Calibri"/>
              </a:rPr>
              <a:t> </a:t>
            </a:r>
            <a:r>
              <a:rPr lang="en-US" sz="2800" spc="-9" dirty="0">
                <a:latin typeface="Calibri"/>
                <a:cs typeface="Calibri"/>
              </a:rPr>
              <a:t>feature</a:t>
            </a:r>
            <a:r>
              <a:rPr lang="en-US" sz="2800" spc="-22" dirty="0">
                <a:latin typeface="Calibri"/>
                <a:cs typeface="Calibri"/>
              </a:rPr>
              <a:t> </a:t>
            </a:r>
            <a:r>
              <a:rPr lang="en-US" sz="2800" dirty="0">
                <a:latin typeface="Calibri"/>
                <a:cs typeface="Calibri"/>
              </a:rPr>
              <a:t>of</a:t>
            </a:r>
            <a:r>
              <a:rPr lang="en-US" sz="2800" spc="-22" dirty="0">
                <a:latin typeface="Calibri"/>
                <a:cs typeface="Calibri"/>
              </a:rPr>
              <a:t> Fast-</a:t>
            </a:r>
            <a:r>
              <a:rPr lang="en-US" sz="2800" dirty="0">
                <a:latin typeface="Calibri"/>
                <a:cs typeface="Calibri"/>
              </a:rPr>
              <a:t>RCNN</a:t>
            </a:r>
            <a:r>
              <a:rPr lang="en-US" sz="2800" spc="-22" dirty="0">
                <a:latin typeface="Calibri"/>
                <a:cs typeface="Calibri"/>
              </a:rPr>
              <a:t> </a:t>
            </a:r>
            <a:r>
              <a:rPr lang="en-US" sz="2800" dirty="0">
                <a:latin typeface="Calibri"/>
                <a:cs typeface="Calibri"/>
              </a:rPr>
              <a:t>as</a:t>
            </a:r>
            <a:r>
              <a:rPr lang="en-US" sz="2800" spc="-18" dirty="0">
                <a:latin typeface="Calibri"/>
                <a:cs typeface="Calibri"/>
              </a:rPr>
              <a:t> </a:t>
            </a:r>
            <a:r>
              <a:rPr lang="en-US" sz="2800" dirty="0">
                <a:latin typeface="Calibri"/>
                <a:cs typeface="Calibri"/>
              </a:rPr>
              <a:t>it</a:t>
            </a:r>
            <a:r>
              <a:rPr lang="en-US" sz="2800" spc="-18" dirty="0">
                <a:latin typeface="Calibri"/>
                <a:cs typeface="Calibri"/>
              </a:rPr>
              <a:t> </a:t>
            </a:r>
            <a:r>
              <a:rPr lang="en-US" sz="2800" dirty="0">
                <a:latin typeface="Calibri"/>
                <a:cs typeface="Calibri"/>
              </a:rPr>
              <a:t>no</a:t>
            </a:r>
            <a:r>
              <a:rPr lang="en-US" sz="2800" spc="-13" dirty="0">
                <a:latin typeface="Calibri"/>
                <a:cs typeface="Calibri"/>
              </a:rPr>
              <a:t> </a:t>
            </a:r>
            <a:r>
              <a:rPr lang="en-US" sz="2800" spc="-9" dirty="0">
                <a:latin typeface="Calibri"/>
                <a:cs typeface="Calibri"/>
              </a:rPr>
              <a:t>longer </a:t>
            </a:r>
            <a:r>
              <a:rPr lang="en-US" sz="2800" dirty="0">
                <a:latin typeface="Calibri"/>
                <a:cs typeface="Calibri"/>
              </a:rPr>
              <a:t>requires</a:t>
            </a:r>
            <a:r>
              <a:rPr lang="en-US" sz="2800" spc="-44" dirty="0">
                <a:latin typeface="Calibri"/>
                <a:cs typeface="Calibri"/>
              </a:rPr>
              <a:t> </a:t>
            </a:r>
            <a:r>
              <a:rPr lang="en-US" sz="2800" dirty="0">
                <a:latin typeface="Calibri"/>
                <a:cs typeface="Calibri"/>
              </a:rPr>
              <a:t>training</a:t>
            </a:r>
            <a:r>
              <a:rPr lang="en-US" sz="2800" spc="-53" dirty="0">
                <a:latin typeface="Calibri"/>
                <a:cs typeface="Calibri"/>
              </a:rPr>
              <a:t> </a:t>
            </a:r>
            <a:r>
              <a:rPr lang="en-US" sz="2800" dirty="0">
                <a:latin typeface="Calibri"/>
                <a:cs typeface="Calibri"/>
              </a:rPr>
              <a:t>of</a:t>
            </a:r>
            <a:r>
              <a:rPr lang="en-US" sz="2800" spc="-53" dirty="0">
                <a:latin typeface="Calibri"/>
                <a:cs typeface="Calibri"/>
              </a:rPr>
              <a:t> </a:t>
            </a:r>
            <a:r>
              <a:rPr lang="en-US" sz="2800" dirty="0">
                <a:latin typeface="Calibri"/>
                <a:cs typeface="Calibri"/>
              </a:rPr>
              <a:t>the</a:t>
            </a:r>
            <a:r>
              <a:rPr lang="en-US" sz="2800" spc="-53" dirty="0">
                <a:latin typeface="Calibri"/>
                <a:cs typeface="Calibri"/>
              </a:rPr>
              <a:t> </a:t>
            </a:r>
            <a:r>
              <a:rPr lang="en-US" sz="2800" dirty="0">
                <a:latin typeface="Calibri"/>
                <a:cs typeface="Calibri"/>
              </a:rPr>
              <a:t>network</a:t>
            </a:r>
            <a:r>
              <a:rPr lang="en-US" sz="2800" spc="-71" dirty="0">
                <a:latin typeface="Calibri"/>
                <a:cs typeface="Calibri"/>
              </a:rPr>
              <a:t> </a:t>
            </a:r>
            <a:r>
              <a:rPr lang="en-US" sz="2800" dirty="0">
                <a:latin typeface="Calibri"/>
                <a:cs typeface="Calibri"/>
              </a:rPr>
              <a:t>independently</a:t>
            </a:r>
            <a:r>
              <a:rPr lang="en-US" sz="2800" spc="-49" dirty="0">
                <a:latin typeface="Calibri"/>
                <a:cs typeface="Calibri"/>
              </a:rPr>
              <a:t> </a:t>
            </a:r>
            <a:r>
              <a:rPr lang="en-US" sz="2800" dirty="0">
                <a:latin typeface="Calibri"/>
                <a:cs typeface="Calibri"/>
              </a:rPr>
              <a:t>for</a:t>
            </a:r>
            <a:r>
              <a:rPr lang="en-US" sz="2800" spc="-53" dirty="0">
                <a:latin typeface="Calibri"/>
                <a:cs typeface="Calibri"/>
              </a:rPr>
              <a:t> </a:t>
            </a:r>
            <a:r>
              <a:rPr lang="en-US" sz="2800" dirty="0">
                <a:latin typeface="Calibri"/>
                <a:cs typeface="Calibri"/>
              </a:rPr>
              <a:t>classification</a:t>
            </a:r>
            <a:r>
              <a:rPr lang="en-US" sz="2800" spc="-57" dirty="0">
                <a:latin typeface="Calibri"/>
                <a:cs typeface="Calibri"/>
              </a:rPr>
              <a:t> </a:t>
            </a:r>
            <a:r>
              <a:rPr lang="en-US" sz="2800" spc="-22" dirty="0">
                <a:latin typeface="Calibri"/>
                <a:cs typeface="Calibri"/>
              </a:rPr>
              <a:t>and </a:t>
            </a:r>
            <a:r>
              <a:rPr lang="en-US" sz="2800" spc="-9" dirty="0">
                <a:latin typeface="Calibri"/>
                <a:cs typeface="Calibri"/>
              </a:rPr>
              <a:t>localization.</a:t>
            </a:r>
            <a:endParaRPr lang="en-US" sz="2800" dirty="0">
              <a:latin typeface="Calibri"/>
              <a:cs typeface="Calibri"/>
            </a:endParaRPr>
          </a:p>
          <a:p>
            <a:endParaRPr lang="en-US" dirty="0"/>
          </a:p>
        </p:txBody>
      </p:sp>
      <p:sp>
        <p:nvSpPr>
          <p:cNvPr id="11" name="object 11"/>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Fast</a:t>
            </a:r>
            <a:r>
              <a:rPr spc="35" dirty="0"/>
              <a:t> </a:t>
            </a:r>
            <a:r>
              <a:rPr dirty="0"/>
              <a:t>R-CNN:</a:t>
            </a:r>
            <a:r>
              <a:rPr spc="79" dirty="0"/>
              <a:t> </a:t>
            </a:r>
            <a:r>
              <a:rPr spc="-9" dirty="0"/>
              <a:t>Insights</a:t>
            </a:r>
          </a:p>
        </p:txBody>
      </p:sp>
      <p:sp>
        <p:nvSpPr>
          <p:cNvPr id="2" name="Date Placeholder 1">
            <a:extLst>
              <a:ext uri="{FF2B5EF4-FFF2-40B4-BE49-F238E27FC236}">
                <a16:creationId xmlns:a16="http://schemas.microsoft.com/office/drawing/2014/main" id="{2F3FE9B0-5198-770C-227C-0C8040830D02}"/>
              </a:ext>
            </a:extLst>
          </p:cNvPr>
          <p:cNvSpPr>
            <a:spLocks noGrp="1"/>
          </p:cNvSpPr>
          <p:nvPr>
            <p:ph type="dt" sz="half" idx="10"/>
          </p:nvPr>
        </p:nvSpPr>
        <p:spPr/>
        <p:txBody>
          <a:bodyPr/>
          <a:lstStyle/>
          <a:p>
            <a:fld id="{F2C7B2F3-3DB3-4209-89CD-3643813D5A7C}" type="datetime1">
              <a:rPr lang="en-US" smtClean="0"/>
              <a:t>11/22/2025</a:t>
            </a:fld>
            <a:endParaRPr lang="en-US"/>
          </a:p>
        </p:txBody>
      </p:sp>
      <p:sp>
        <p:nvSpPr>
          <p:cNvPr id="3" name="Footer Placeholder 2">
            <a:extLst>
              <a:ext uri="{FF2B5EF4-FFF2-40B4-BE49-F238E27FC236}">
                <a16:creationId xmlns:a16="http://schemas.microsoft.com/office/drawing/2014/main" id="{7ACDCC66-1D12-B387-7135-50C9593E004E}"/>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4" name="Slide Number Placeholder 3">
            <a:extLst>
              <a:ext uri="{FF2B5EF4-FFF2-40B4-BE49-F238E27FC236}">
                <a16:creationId xmlns:a16="http://schemas.microsoft.com/office/drawing/2014/main" id="{4C8732C1-F19A-4BCE-B2ED-8E497811812E}"/>
              </a:ext>
            </a:extLst>
          </p:cNvPr>
          <p:cNvSpPr>
            <a:spLocks noGrp="1"/>
          </p:cNvSpPr>
          <p:nvPr>
            <p:ph type="sldNum" sz="quarter" idx="12"/>
          </p:nvPr>
        </p:nvSpPr>
        <p:spPr/>
        <p:txBody>
          <a:bodyPr/>
          <a:lstStyle/>
          <a:p>
            <a:fld id="{B6F15528-21DE-4FAA-801E-634DDDAF4B2B}" type="slidenum">
              <a:rPr lang="en-US" smtClean="0"/>
              <a:pPr/>
              <a:t>44</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7" name="Ink 6">
                <a:extLst>
                  <a:ext uri="{FF2B5EF4-FFF2-40B4-BE49-F238E27FC236}">
                    <a16:creationId xmlns:a16="http://schemas.microsoft.com/office/drawing/2014/main" id="{AB9DE4A1-CFD0-5555-320E-88B8AE9CDBA0}"/>
                  </a:ext>
                </a:extLst>
              </p14:cNvPr>
              <p14:cNvContentPartPr/>
              <p14:nvPr>
                <p:extLst>
                  <p:ext uri="{42D2F446-02D8-4167-A562-619A0277C38B}">
                    <p15:isNarration xmlns:p15="http://schemas.microsoft.com/office/powerpoint/2012/main" val="1"/>
                  </p:ext>
                </p:extLst>
              </p14:nvPr>
            </p14:nvContentPartPr>
            <p14:xfrm>
              <a:off x="1494720" y="2044080"/>
              <a:ext cx="2779560" cy="2988360"/>
            </p14:xfrm>
          </p:contentPart>
        </mc:Choice>
        <mc:Fallback xmlns="">
          <p:pic>
            <p:nvPicPr>
              <p:cNvPr id="7" name="Ink 6">
                <a:extLst>
                  <a:ext uri="{FF2B5EF4-FFF2-40B4-BE49-F238E27FC236}">
                    <a16:creationId xmlns:a16="http://schemas.microsoft.com/office/drawing/2014/main" id="{AB9DE4A1-CFD0-5555-320E-88B8AE9CDBA0}"/>
                  </a:ext>
                </a:extLst>
              </p:cNvPr>
              <p:cNvPicPr>
                <a:picLocks noGrp="1" noRot="1" noChangeAspect="1" noMove="1" noResize="1" noEditPoints="1" noAdjustHandles="1" noChangeArrowheads="1" noChangeShapeType="1"/>
              </p:cNvPicPr>
              <p:nvPr/>
            </p:nvPicPr>
            <p:blipFill>
              <a:blip r:embed="rId5"/>
              <a:stretch>
                <a:fillRect/>
              </a:stretch>
            </p:blipFill>
            <p:spPr>
              <a:xfrm>
                <a:off x="1485360" y="2034720"/>
                <a:ext cx="2798280" cy="3007080"/>
              </a:xfrm>
              <a:prstGeom prst="rect">
                <a:avLst/>
              </a:prstGeom>
            </p:spPr>
          </p:pic>
        </mc:Fallback>
      </mc:AlternateContent>
      <p:pic>
        <p:nvPicPr>
          <p:cNvPr id="8" name="Audio 7">
            <a:hlinkClick r:id="" action="ppaction://media"/>
            <a:extLst>
              <a:ext uri="{FF2B5EF4-FFF2-40B4-BE49-F238E27FC236}">
                <a16:creationId xmlns:a16="http://schemas.microsoft.com/office/drawing/2014/main" id="{A4B7B0CD-1686-FC13-99E9-7E7DD207919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5011"/>
    </mc:Choice>
    <mc:Fallback xmlns="">
      <p:transition spd="slow" advTm="45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1828800" y="1457211"/>
            <a:ext cx="8237662" cy="4791188"/>
          </a:xfrm>
          <a:prstGeom prst="rect">
            <a:avLst/>
          </a:prstGeom>
        </p:spPr>
      </p:pic>
      <p:sp>
        <p:nvSpPr>
          <p:cNvPr id="6" name="object 6"/>
          <p:cNvSpPr txBox="1">
            <a:spLocks noGrp="1"/>
          </p:cNvSpPr>
          <p:nvPr>
            <p:ph type="title"/>
          </p:nvPr>
        </p:nvSpPr>
        <p:spPr>
          <a:prstGeom prst="rect">
            <a:avLst/>
          </a:prstGeom>
        </p:spPr>
        <p:txBody>
          <a:bodyPr vert="horz" wrap="square" lIns="0" tIns="14007" rIns="0" bIns="0" rtlCol="0" anchor="ctr">
            <a:spAutoFit/>
          </a:bodyPr>
          <a:lstStyle/>
          <a:p>
            <a:pPr marL="11206">
              <a:spcBef>
                <a:spcPts val="110"/>
              </a:spcBef>
            </a:pPr>
            <a:r>
              <a:rPr sz="2603" dirty="0"/>
              <a:t>Fast</a:t>
            </a:r>
            <a:r>
              <a:rPr sz="2603" spc="40" dirty="0"/>
              <a:t> </a:t>
            </a:r>
            <a:r>
              <a:rPr sz="2603" dirty="0"/>
              <a:t>R-CNN:</a:t>
            </a:r>
            <a:r>
              <a:rPr sz="2603" spc="31" dirty="0"/>
              <a:t> </a:t>
            </a:r>
            <a:r>
              <a:rPr sz="2603" dirty="0"/>
              <a:t>Combining</a:t>
            </a:r>
            <a:r>
              <a:rPr sz="2603" spc="-137" dirty="0"/>
              <a:t> </a:t>
            </a:r>
            <a:r>
              <a:rPr sz="2603" dirty="0"/>
              <a:t>All</a:t>
            </a:r>
            <a:r>
              <a:rPr sz="2603" spc="44" dirty="0"/>
              <a:t> </a:t>
            </a:r>
            <a:r>
              <a:rPr sz="2603" dirty="0"/>
              <a:t>Models</a:t>
            </a:r>
            <a:r>
              <a:rPr sz="2603" spc="26" dirty="0"/>
              <a:t> </a:t>
            </a:r>
            <a:r>
              <a:rPr sz="2603" dirty="0"/>
              <a:t>into</a:t>
            </a:r>
            <a:r>
              <a:rPr sz="2603" spc="31" dirty="0"/>
              <a:t> </a:t>
            </a:r>
            <a:r>
              <a:rPr sz="2603" dirty="0"/>
              <a:t>One</a:t>
            </a:r>
            <a:r>
              <a:rPr sz="2603" spc="31" dirty="0"/>
              <a:t> </a:t>
            </a:r>
            <a:r>
              <a:rPr sz="2603" spc="-9" dirty="0"/>
              <a:t>Network</a:t>
            </a:r>
            <a:endParaRPr sz="2603"/>
          </a:p>
        </p:txBody>
      </p:sp>
      <p:sp>
        <p:nvSpPr>
          <p:cNvPr id="3" name="Date Placeholder 2">
            <a:extLst>
              <a:ext uri="{FF2B5EF4-FFF2-40B4-BE49-F238E27FC236}">
                <a16:creationId xmlns:a16="http://schemas.microsoft.com/office/drawing/2014/main" id="{B926137B-ACF5-956D-72B8-11371832DF72}"/>
              </a:ext>
            </a:extLst>
          </p:cNvPr>
          <p:cNvSpPr>
            <a:spLocks noGrp="1"/>
          </p:cNvSpPr>
          <p:nvPr>
            <p:ph type="dt" sz="half" idx="10"/>
          </p:nvPr>
        </p:nvSpPr>
        <p:spPr/>
        <p:txBody>
          <a:bodyPr/>
          <a:lstStyle/>
          <a:p>
            <a:fld id="{79B39FCE-ADD8-4424-8273-58F5DFEE6619}" type="datetime1">
              <a:rPr lang="en-US" smtClean="0"/>
              <a:t>11/22/2025</a:t>
            </a:fld>
            <a:endParaRPr lang="en-US"/>
          </a:p>
        </p:txBody>
      </p:sp>
      <p:sp>
        <p:nvSpPr>
          <p:cNvPr id="4" name="Footer Placeholder 3">
            <a:extLst>
              <a:ext uri="{FF2B5EF4-FFF2-40B4-BE49-F238E27FC236}">
                <a16:creationId xmlns:a16="http://schemas.microsoft.com/office/drawing/2014/main" id="{8C66EF4C-03E5-5DCA-5226-DBBA14072A34}"/>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2962C409-137F-84BD-92B0-CFAA97C641E7}"/>
              </a:ext>
            </a:extLst>
          </p:cNvPr>
          <p:cNvSpPr>
            <a:spLocks noGrp="1"/>
          </p:cNvSpPr>
          <p:nvPr>
            <p:ph type="sldNum" sz="quarter" idx="12"/>
          </p:nvPr>
        </p:nvSpPr>
        <p:spPr/>
        <p:txBody>
          <a:bodyPr/>
          <a:lstStyle/>
          <a:p>
            <a:fld id="{B6F15528-21DE-4FAA-801E-634DDDAF4B2B}" type="slidenum">
              <a:rPr lang="en-US" smtClean="0"/>
              <a:pPr/>
              <a:t>45</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9" name="Ink 8">
                <a:extLst>
                  <a:ext uri="{FF2B5EF4-FFF2-40B4-BE49-F238E27FC236}">
                    <a16:creationId xmlns:a16="http://schemas.microsoft.com/office/drawing/2014/main" id="{B96ECAA8-C87C-96F6-7E2E-10274589F249}"/>
                  </a:ext>
                </a:extLst>
              </p14:cNvPr>
              <p14:cNvContentPartPr/>
              <p14:nvPr>
                <p:extLst>
                  <p:ext uri="{42D2F446-02D8-4167-A562-619A0277C38B}">
                    <p15:isNarration xmlns:p15="http://schemas.microsoft.com/office/powerpoint/2012/main" val="1"/>
                  </p:ext>
                </p:extLst>
              </p14:nvPr>
            </p14:nvContentPartPr>
            <p14:xfrm>
              <a:off x="4483440" y="2166480"/>
              <a:ext cx="5952240" cy="2289240"/>
            </p14:xfrm>
          </p:contentPart>
        </mc:Choice>
        <mc:Fallback xmlns="">
          <p:pic>
            <p:nvPicPr>
              <p:cNvPr id="9" name="Ink 8">
                <a:extLst>
                  <a:ext uri="{FF2B5EF4-FFF2-40B4-BE49-F238E27FC236}">
                    <a16:creationId xmlns:a16="http://schemas.microsoft.com/office/drawing/2014/main" id="{B96ECAA8-C87C-96F6-7E2E-10274589F249}"/>
                  </a:ext>
                </a:extLst>
              </p:cNvPr>
              <p:cNvPicPr>
                <a:picLocks noGrp="1" noRot="1" noChangeAspect="1" noMove="1" noResize="1" noEditPoints="1" noAdjustHandles="1" noChangeArrowheads="1" noChangeShapeType="1"/>
              </p:cNvPicPr>
              <p:nvPr/>
            </p:nvPicPr>
            <p:blipFill>
              <a:blip r:embed="rId6"/>
              <a:stretch>
                <a:fillRect/>
              </a:stretch>
            </p:blipFill>
            <p:spPr>
              <a:xfrm>
                <a:off x="4474080" y="2157120"/>
                <a:ext cx="5970960" cy="2307960"/>
              </a:xfrm>
              <a:prstGeom prst="rect">
                <a:avLst/>
              </a:prstGeom>
            </p:spPr>
          </p:pic>
        </mc:Fallback>
      </mc:AlternateContent>
      <p:pic>
        <p:nvPicPr>
          <p:cNvPr id="10" name="Audio 9">
            <a:hlinkClick r:id="" action="ppaction://media"/>
            <a:extLst>
              <a:ext uri="{FF2B5EF4-FFF2-40B4-BE49-F238E27FC236}">
                <a16:creationId xmlns:a16="http://schemas.microsoft.com/office/drawing/2014/main" id="{953B73DC-1DDA-3D3C-C4A7-27E7EA17691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9721"/>
    </mc:Choice>
    <mc:Fallback xmlns="">
      <p:transition spd="slow" advTm="79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685800" y="1752600"/>
            <a:ext cx="10150282" cy="4034566"/>
          </a:xfrm>
          <a:prstGeom prst="rect">
            <a:avLst/>
          </a:prstGeom>
        </p:spPr>
      </p:pic>
      <p:sp>
        <p:nvSpPr>
          <p:cNvPr id="6" name="object 6"/>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R-CNN</a:t>
            </a:r>
            <a:r>
              <a:rPr spc="79" dirty="0"/>
              <a:t> </a:t>
            </a:r>
            <a:r>
              <a:rPr dirty="0"/>
              <a:t>vs.</a:t>
            </a:r>
            <a:r>
              <a:rPr spc="35" dirty="0"/>
              <a:t> </a:t>
            </a:r>
            <a:r>
              <a:rPr dirty="0"/>
              <a:t>Fast</a:t>
            </a:r>
            <a:r>
              <a:rPr spc="44" dirty="0"/>
              <a:t> </a:t>
            </a:r>
            <a:r>
              <a:rPr dirty="0"/>
              <a:t>R-</a:t>
            </a:r>
            <a:r>
              <a:rPr spc="-22" dirty="0"/>
              <a:t>CNN</a:t>
            </a:r>
          </a:p>
        </p:txBody>
      </p:sp>
      <p:sp>
        <p:nvSpPr>
          <p:cNvPr id="3" name="Date Placeholder 2">
            <a:extLst>
              <a:ext uri="{FF2B5EF4-FFF2-40B4-BE49-F238E27FC236}">
                <a16:creationId xmlns:a16="http://schemas.microsoft.com/office/drawing/2014/main" id="{5A051185-CE86-48F0-21CE-4EB900A3F5C6}"/>
              </a:ext>
            </a:extLst>
          </p:cNvPr>
          <p:cNvSpPr>
            <a:spLocks noGrp="1"/>
          </p:cNvSpPr>
          <p:nvPr>
            <p:ph type="dt" sz="half" idx="10"/>
          </p:nvPr>
        </p:nvSpPr>
        <p:spPr/>
        <p:txBody>
          <a:bodyPr/>
          <a:lstStyle/>
          <a:p>
            <a:fld id="{E14E3517-E871-4234-8DAF-C9DA1DE56605}" type="datetime1">
              <a:rPr lang="en-US" smtClean="0"/>
              <a:t>11/22/2025</a:t>
            </a:fld>
            <a:endParaRPr lang="en-US"/>
          </a:p>
        </p:txBody>
      </p:sp>
      <p:sp>
        <p:nvSpPr>
          <p:cNvPr id="4" name="Footer Placeholder 3">
            <a:extLst>
              <a:ext uri="{FF2B5EF4-FFF2-40B4-BE49-F238E27FC236}">
                <a16:creationId xmlns:a16="http://schemas.microsoft.com/office/drawing/2014/main" id="{D4257980-BE6C-51A1-A64D-465EF6F4A450}"/>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A70BF2B4-CD6C-9F6E-AE10-BDFD4E02EEE6}"/>
              </a:ext>
            </a:extLst>
          </p:cNvPr>
          <p:cNvSpPr>
            <a:spLocks noGrp="1"/>
          </p:cNvSpPr>
          <p:nvPr>
            <p:ph type="sldNum" sz="quarter" idx="12"/>
          </p:nvPr>
        </p:nvSpPr>
        <p:spPr/>
        <p:txBody>
          <a:bodyPr/>
          <a:lstStyle/>
          <a:p>
            <a:fld id="{B6F15528-21DE-4FAA-801E-634DDDAF4B2B}" type="slidenum">
              <a:rPr lang="en-US" smtClean="0"/>
              <a:pPr/>
              <a:t>46</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9" name="Ink 8">
                <a:extLst>
                  <a:ext uri="{FF2B5EF4-FFF2-40B4-BE49-F238E27FC236}">
                    <a16:creationId xmlns:a16="http://schemas.microsoft.com/office/drawing/2014/main" id="{528AA9C2-4117-3388-D37E-ECBDE7BB9150}"/>
                  </a:ext>
                </a:extLst>
              </p14:cNvPr>
              <p14:cNvContentPartPr/>
              <p14:nvPr>
                <p:extLst>
                  <p:ext uri="{42D2F446-02D8-4167-A562-619A0277C38B}">
                    <p15:isNarration xmlns:p15="http://schemas.microsoft.com/office/powerpoint/2012/main" val="1"/>
                  </p:ext>
                </p:extLst>
              </p14:nvPr>
            </p14:nvContentPartPr>
            <p14:xfrm>
              <a:off x="690480" y="2402280"/>
              <a:ext cx="9352080" cy="2857320"/>
            </p14:xfrm>
          </p:contentPart>
        </mc:Choice>
        <mc:Fallback xmlns="">
          <p:pic>
            <p:nvPicPr>
              <p:cNvPr id="9" name="Ink 8">
                <a:extLst>
                  <a:ext uri="{FF2B5EF4-FFF2-40B4-BE49-F238E27FC236}">
                    <a16:creationId xmlns:a16="http://schemas.microsoft.com/office/drawing/2014/main" id="{528AA9C2-4117-3388-D37E-ECBDE7BB9150}"/>
                  </a:ext>
                </a:extLst>
              </p:cNvPr>
              <p:cNvPicPr>
                <a:picLocks noGrp="1" noRot="1" noChangeAspect="1" noMove="1" noResize="1" noEditPoints="1" noAdjustHandles="1" noChangeArrowheads="1" noChangeShapeType="1"/>
              </p:cNvPicPr>
              <p:nvPr/>
            </p:nvPicPr>
            <p:blipFill>
              <a:blip r:embed="rId6"/>
              <a:stretch>
                <a:fillRect/>
              </a:stretch>
            </p:blipFill>
            <p:spPr>
              <a:xfrm>
                <a:off x="681120" y="2392920"/>
                <a:ext cx="9370800" cy="2876040"/>
              </a:xfrm>
              <a:prstGeom prst="rect">
                <a:avLst/>
              </a:prstGeom>
            </p:spPr>
          </p:pic>
        </mc:Fallback>
      </mc:AlternateContent>
      <p:pic>
        <p:nvPicPr>
          <p:cNvPr id="10" name="Audio 9">
            <a:hlinkClick r:id="" action="ppaction://media"/>
            <a:extLst>
              <a:ext uri="{FF2B5EF4-FFF2-40B4-BE49-F238E27FC236}">
                <a16:creationId xmlns:a16="http://schemas.microsoft.com/office/drawing/2014/main" id="{060E6BB4-1FE6-7004-85D9-2981A9F0901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3906"/>
    </mc:Choice>
    <mc:Fallback xmlns="">
      <p:transition spd="slow" advTm="63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990600" y="1779412"/>
            <a:ext cx="9774661" cy="3975847"/>
          </a:xfrm>
          <a:prstGeom prst="rect">
            <a:avLst/>
          </a:prstGeom>
        </p:spPr>
      </p:pic>
      <p:sp>
        <p:nvSpPr>
          <p:cNvPr id="6" name="object 6"/>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R-CNN</a:t>
            </a:r>
            <a:r>
              <a:rPr spc="79" dirty="0"/>
              <a:t> </a:t>
            </a:r>
            <a:r>
              <a:rPr dirty="0"/>
              <a:t>vs.</a:t>
            </a:r>
            <a:r>
              <a:rPr spc="35" dirty="0"/>
              <a:t> </a:t>
            </a:r>
            <a:r>
              <a:rPr dirty="0"/>
              <a:t>Fast</a:t>
            </a:r>
            <a:r>
              <a:rPr spc="44" dirty="0"/>
              <a:t> </a:t>
            </a:r>
            <a:r>
              <a:rPr dirty="0"/>
              <a:t>R-</a:t>
            </a:r>
            <a:r>
              <a:rPr spc="-22" dirty="0"/>
              <a:t>CNN</a:t>
            </a:r>
          </a:p>
        </p:txBody>
      </p:sp>
      <p:sp>
        <p:nvSpPr>
          <p:cNvPr id="3" name="Date Placeholder 2">
            <a:extLst>
              <a:ext uri="{FF2B5EF4-FFF2-40B4-BE49-F238E27FC236}">
                <a16:creationId xmlns:a16="http://schemas.microsoft.com/office/drawing/2014/main" id="{239C8FFE-BFA5-F774-2A80-30532C9BD740}"/>
              </a:ext>
            </a:extLst>
          </p:cNvPr>
          <p:cNvSpPr>
            <a:spLocks noGrp="1"/>
          </p:cNvSpPr>
          <p:nvPr>
            <p:ph type="dt" sz="half" idx="10"/>
          </p:nvPr>
        </p:nvSpPr>
        <p:spPr/>
        <p:txBody>
          <a:bodyPr/>
          <a:lstStyle/>
          <a:p>
            <a:fld id="{24B59AFA-A43D-49C7-9155-3C57C1140F86}" type="datetime1">
              <a:rPr lang="en-US" smtClean="0"/>
              <a:t>11/22/2025</a:t>
            </a:fld>
            <a:endParaRPr lang="en-US"/>
          </a:p>
        </p:txBody>
      </p:sp>
      <p:sp>
        <p:nvSpPr>
          <p:cNvPr id="4" name="Footer Placeholder 3">
            <a:extLst>
              <a:ext uri="{FF2B5EF4-FFF2-40B4-BE49-F238E27FC236}">
                <a16:creationId xmlns:a16="http://schemas.microsoft.com/office/drawing/2014/main" id="{F82273D9-7C16-CFD8-4992-9D3E5EB34523}"/>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5" name="Slide Number Placeholder 4">
            <a:extLst>
              <a:ext uri="{FF2B5EF4-FFF2-40B4-BE49-F238E27FC236}">
                <a16:creationId xmlns:a16="http://schemas.microsoft.com/office/drawing/2014/main" id="{18EA3EB7-4094-D28F-B69E-2D99A43EBE1F}"/>
              </a:ext>
            </a:extLst>
          </p:cNvPr>
          <p:cNvSpPr>
            <a:spLocks noGrp="1"/>
          </p:cNvSpPr>
          <p:nvPr>
            <p:ph type="sldNum" sz="quarter" idx="12"/>
          </p:nvPr>
        </p:nvSpPr>
        <p:spPr/>
        <p:txBody>
          <a:bodyPr/>
          <a:lstStyle/>
          <a:p>
            <a:fld id="{B6F15528-21DE-4FAA-801E-634DDDAF4B2B}" type="slidenum">
              <a:rPr lang="en-US" smtClean="0"/>
              <a:pPr/>
              <a:t>47</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9" name="Ink 8">
                <a:extLst>
                  <a:ext uri="{FF2B5EF4-FFF2-40B4-BE49-F238E27FC236}">
                    <a16:creationId xmlns:a16="http://schemas.microsoft.com/office/drawing/2014/main" id="{4229D955-5091-76BE-6562-6D1E4A3136EB}"/>
                  </a:ext>
                </a:extLst>
              </p14:cNvPr>
              <p14:cNvContentPartPr/>
              <p14:nvPr>
                <p:extLst>
                  <p:ext uri="{42D2F446-02D8-4167-A562-619A0277C38B}">
                    <p15:isNarration xmlns:p15="http://schemas.microsoft.com/office/powerpoint/2012/main" val="1"/>
                  </p:ext>
                </p:extLst>
              </p14:nvPr>
            </p14:nvContentPartPr>
            <p14:xfrm>
              <a:off x="1503360" y="1432800"/>
              <a:ext cx="6380280" cy="3660840"/>
            </p14:xfrm>
          </p:contentPart>
        </mc:Choice>
        <mc:Fallback xmlns="">
          <p:pic>
            <p:nvPicPr>
              <p:cNvPr id="9" name="Ink 8">
                <a:extLst>
                  <a:ext uri="{FF2B5EF4-FFF2-40B4-BE49-F238E27FC236}">
                    <a16:creationId xmlns:a16="http://schemas.microsoft.com/office/drawing/2014/main" id="{4229D955-5091-76BE-6562-6D1E4A3136EB}"/>
                  </a:ext>
                </a:extLst>
              </p:cNvPr>
              <p:cNvPicPr>
                <a:picLocks noGrp="1" noRot="1" noChangeAspect="1" noMove="1" noResize="1" noEditPoints="1" noAdjustHandles="1" noChangeArrowheads="1" noChangeShapeType="1"/>
              </p:cNvPicPr>
              <p:nvPr/>
            </p:nvPicPr>
            <p:blipFill>
              <a:blip r:embed="rId6"/>
              <a:stretch>
                <a:fillRect/>
              </a:stretch>
            </p:blipFill>
            <p:spPr>
              <a:xfrm>
                <a:off x="1494000" y="1423440"/>
                <a:ext cx="6399000" cy="3679560"/>
              </a:xfrm>
              <a:prstGeom prst="rect">
                <a:avLst/>
              </a:prstGeom>
            </p:spPr>
          </p:pic>
        </mc:Fallback>
      </mc:AlternateContent>
      <p:pic>
        <p:nvPicPr>
          <p:cNvPr id="10" name="Audio 9">
            <a:hlinkClick r:id="" action="ppaction://media"/>
            <a:extLst>
              <a:ext uri="{FF2B5EF4-FFF2-40B4-BE49-F238E27FC236}">
                <a16:creationId xmlns:a16="http://schemas.microsoft.com/office/drawing/2014/main" id="{D9491D72-1717-C793-30F4-E5FD2E38B98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3205"/>
    </mc:Choice>
    <mc:Fallback xmlns="">
      <p:transition spd="slow" advTm="53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1152" y="2866672"/>
            <a:ext cx="7886700" cy="606423"/>
          </a:xfrm>
        </p:spPr>
        <p:txBody>
          <a:bodyPr>
            <a:noAutofit/>
          </a:bodyPr>
          <a:lstStyle/>
          <a:p>
            <a:pPr algn="ctr"/>
            <a:r>
              <a:rPr lang="en-US" sz="7200" dirty="0"/>
              <a:t>Thank You </a:t>
            </a:r>
            <a:r>
              <a:rPr lang="en-US" sz="7200" dirty="0">
                <a:sym typeface="Wingdings" panose="05000000000000000000" pitchFamily="2" charset="2"/>
              </a:rPr>
              <a:t> </a:t>
            </a:r>
            <a:endParaRPr lang="en-US" sz="7200" dirty="0"/>
          </a:p>
        </p:txBody>
      </p:sp>
      <p:sp>
        <p:nvSpPr>
          <p:cNvPr id="4" name="Rectangle 3"/>
          <p:cNvSpPr/>
          <p:nvPr/>
        </p:nvSpPr>
        <p:spPr>
          <a:xfrm>
            <a:off x="1726676" y="762000"/>
            <a:ext cx="8484124" cy="1404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7ACCE8A-5810-B161-BF30-B7189931BA02}"/>
              </a:ext>
            </a:extLst>
          </p:cNvPr>
          <p:cNvSpPr>
            <a:spLocks noGrp="1"/>
          </p:cNvSpPr>
          <p:nvPr>
            <p:ph type="dt" sz="half" idx="10"/>
          </p:nvPr>
        </p:nvSpPr>
        <p:spPr/>
        <p:txBody>
          <a:bodyPr/>
          <a:lstStyle/>
          <a:p>
            <a:fld id="{995F70B6-E992-40C6-B740-62FB48F3ED45}" type="datetime1">
              <a:rPr lang="en-US" smtClean="0"/>
              <a:t>11/22/2025</a:t>
            </a:fld>
            <a:endParaRPr lang="en-US"/>
          </a:p>
        </p:txBody>
      </p:sp>
      <p:sp>
        <p:nvSpPr>
          <p:cNvPr id="8" name="Footer Placeholder 7">
            <a:extLst>
              <a:ext uri="{FF2B5EF4-FFF2-40B4-BE49-F238E27FC236}">
                <a16:creationId xmlns:a16="http://schemas.microsoft.com/office/drawing/2014/main" id="{C5540711-9C18-F580-C7A8-22D5DB131026}"/>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9" name="Slide Number Placeholder 8">
            <a:extLst>
              <a:ext uri="{FF2B5EF4-FFF2-40B4-BE49-F238E27FC236}">
                <a16:creationId xmlns:a16="http://schemas.microsoft.com/office/drawing/2014/main" id="{2E22DC5C-79DA-462D-E553-36628830C7A3}"/>
              </a:ext>
            </a:extLst>
          </p:cNvPr>
          <p:cNvSpPr>
            <a:spLocks noGrp="1"/>
          </p:cNvSpPr>
          <p:nvPr>
            <p:ph type="sldNum" sz="quarter" idx="12"/>
          </p:nvPr>
        </p:nvSpPr>
        <p:spPr/>
        <p:txBody>
          <a:bodyPr/>
          <a:lstStyle/>
          <a:p>
            <a:fld id="{B6F15528-21DE-4FAA-801E-634DDDAF4B2B}" type="slidenum">
              <a:rPr lang="en-US" smtClean="0"/>
              <a:pPr/>
              <a:t>48</a:t>
            </a:fld>
            <a:endParaRPr lang="en-US"/>
          </a:p>
        </p:txBody>
      </p:sp>
      <p:pic>
        <p:nvPicPr>
          <p:cNvPr id="6" name="Audio 5">
            <a:hlinkClick r:id="" action="ppaction://media"/>
            <a:extLst>
              <a:ext uri="{FF2B5EF4-FFF2-40B4-BE49-F238E27FC236}">
                <a16:creationId xmlns:a16="http://schemas.microsoft.com/office/drawing/2014/main" id="{BFDA67A1-8DD4-02E4-AED6-E02EA86696B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68880645"/>
      </p:ext>
    </p:extLst>
  </p:cSld>
  <p:clrMapOvr>
    <a:masterClrMapping/>
  </p:clrMapOvr>
  <mc:AlternateContent xmlns:mc="http://schemas.openxmlformats.org/markup-compatibility/2006" xmlns:p14="http://schemas.microsoft.com/office/powerpoint/2010/main">
    <mc:Choice Requires="p14">
      <p:transition spd="slow" p14:dur="2000" advTm="3047"/>
    </mc:Choice>
    <mc:Fallback xmlns="">
      <p:transition spd="slow" advTm="3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6485" y="1752600"/>
            <a:ext cx="4128241" cy="3089686"/>
          </a:xfrm>
          <a:prstGeom prst="rect">
            <a:avLst/>
          </a:prstGeom>
        </p:spPr>
      </p:pic>
      <p:pic>
        <p:nvPicPr>
          <p:cNvPr id="3" name="object 3"/>
          <p:cNvPicPr/>
          <p:nvPr/>
        </p:nvPicPr>
        <p:blipFill>
          <a:blip r:embed="rId3" cstate="print"/>
          <a:stretch>
            <a:fillRect/>
          </a:stretch>
        </p:blipFill>
        <p:spPr>
          <a:xfrm>
            <a:off x="7611116" y="2729752"/>
            <a:ext cx="2065835" cy="1177962"/>
          </a:xfrm>
          <a:prstGeom prst="rect">
            <a:avLst/>
          </a:prstGeom>
        </p:spPr>
      </p:pic>
      <p:pic>
        <p:nvPicPr>
          <p:cNvPr id="4" name="object 4"/>
          <p:cNvPicPr/>
          <p:nvPr/>
        </p:nvPicPr>
        <p:blipFill>
          <a:blip r:embed="rId4" cstate="print"/>
          <a:stretch>
            <a:fillRect/>
          </a:stretch>
        </p:blipFill>
        <p:spPr>
          <a:xfrm>
            <a:off x="5174504" y="2981213"/>
            <a:ext cx="2226833" cy="895573"/>
          </a:xfrm>
          <a:prstGeom prst="rect">
            <a:avLst/>
          </a:prstGeom>
        </p:spPr>
      </p:pic>
      <p:sp>
        <p:nvSpPr>
          <p:cNvPr id="8" name="object 8"/>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Object</a:t>
            </a:r>
            <a:r>
              <a:rPr spc="31" dirty="0"/>
              <a:t> </a:t>
            </a:r>
            <a:r>
              <a:rPr dirty="0"/>
              <a:t>Detection</a:t>
            </a:r>
            <a:r>
              <a:rPr spc="31" dirty="0"/>
              <a:t> </a:t>
            </a:r>
            <a:r>
              <a:rPr dirty="0"/>
              <a:t>as</a:t>
            </a:r>
            <a:r>
              <a:rPr spc="35" dirty="0"/>
              <a:t> </a:t>
            </a:r>
            <a:r>
              <a:rPr dirty="0"/>
              <a:t>Classification</a:t>
            </a:r>
            <a:r>
              <a:rPr spc="53" dirty="0"/>
              <a:t> </a:t>
            </a:r>
            <a:r>
              <a:rPr dirty="0"/>
              <a:t>–</a:t>
            </a:r>
            <a:r>
              <a:rPr spc="26" dirty="0"/>
              <a:t> </a:t>
            </a:r>
            <a:r>
              <a:rPr dirty="0"/>
              <a:t>Sliding</a:t>
            </a:r>
            <a:r>
              <a:rPr spc="62" dirty="0"/>
              <a:t> </a:t>
            </a:r>
            <a:r>
              <a:rPr spc="-9" dirty="0"/>
              <a:t>Window</a:t>
            </a:r>
          </a:p>
        </p:txBody>
      </p:sp>
      <p:sp>
        <p:nvSpPr>
          <p:cNvPr id="13" name="Date Placeholder 12">
            <a:extLst>
              <a:ext uri="{FF2B5EF4-FFF2-40B4-BE49-F238E27FC236}">
                <a16:creationId xmlns:a16="http://schemas.microsoft.com/office/drawing/2014/main" id="{1141B7C7-A71F-F425-458D-2BADEE357A61}"/>
              </a:ext>
            </a:extLst>
          </p:cNvPr>
          <p:cNvSpPr>
            <a:spLocks noGrp="1"/>
          </p:cNvSpPr>
          <p:nvPr>
            <p:ph type="dt" sz="half" idx="10"/>
          </p:nvPr>
        </p:nvSpPr>
        <p:spPr/>
        <p:txBody>
          <a:bodyPr/>
          <a:lstStyle/>
          <a:p>
            <a:fld id="{1C7ADE41-CF66-4865-97F7-61802EA847E6}" type="datetime1">
              <a:rPr lang="en-US" smtClean="0"/>
              <a:t>11/22/2025</a:t>
            </a:fld>
            <a:endParaRPr lang="en-US"/>
          </a:p>
        </p:txBody>
      </p:sp>
      <p:sp>
        <p:nvSpPr>
          <p:cNvPr id="14" name="Footer Placeholder 13">
            <a:extLst>
              <a:ext uri="{FF2B5EF4-FFF2-40B4-BE49-F238E27FC236}">
                <a16:creationId xmlns:a16="http://schemas.microsoft.com/office/drawing/2014/main" id="{33F6F441-738F-B81C-09A4-3BC8C9F5AE0C}"/>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15" name="Slide Number Placeholder 14">
            <a:extLst>
              <a:ext uri="{FF2B5EF4-FFF2-40B4-BE49-F238E27FC236}">
                <a16:creationId xmlns:a16="http://schemas.microsoft.com/office/drawing/2014/main" id="{DB2E6177-0673-49B3-DD4E-BB8AD3C3B536}"/>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5" name="TextBox 4">
            <a:extLst>
              <a:ext uri="{FF2B5EF4-FFF2-40B4-BE49-F238E27FC236}">
                <a16:creationId xmlns:a16="http://schemas.microsoft.com/office/drawing/2014/main" id="{7FB3A48C-A933-83AC-F42E-445D48E95A72}"/>
              </a:ext>
            </a:extLst>
          </p:cNvPr>
          <p:cNvSpPr txBox="1"/>
          <p:nvPr/>
        </p:nvSpPr>
        <p:spPr>
          <a:xfrm>
            <a:off x="191920" y="4665065"/>
            <a:ext cx="6096000" cy="1477328"/>
          </a:xfrm>
          <a:prstGeom prst="rect">
            <a:avLst/>
          </a:prstGeom>
          <a:noFill/>
        </p:spPr>
        <p:txBody>
          <a:bodyPr wrap="square">
            <a:spAutoFit/>
          </a:bodyPr>
          <a:lstStyle/>
          <a:p>
            <a:r>
              <a:rPr lang="en-GB" dirty="0"/>
              <a:t>A sliding window classifier examines every small region and simply decides whether that region contains a specific object or not.</a:t>
            </a:r>
            <a:br>
              <a:rPr lang="en-GB" dirty="0"/>
            </a:br>
            <a:r>
              <a:rPr lang="en-GB" dirty="0"/>
              <a:t>It’s a brute-force method, and it must repeat this classification thousands of times per image.</a:t>
            </a:r>
            <a:endParaRPr lang="en-PK" dirty="0"/>
          </a:p>
        </p:txBody>
      </p:sp>
      <p:sp>
        <p:nvSpPr>
          <p:cNvPr id="7" name="TextBox 6">
            <a:extLst>
              <a:ext uri="{FF2B5EF4-FFF2-40B4-BE49-F238E27FC236}">
                <a16:creationId xmlns:a16="http://schemas.microsoft.com/office/drawing/2014/main" id="{E0FDAE57-6CFC-757E-77E5-51EE1D28EB92}"/>
              </a:ext>
            </a:extLst>
          </p:cNvPr>
          <p:cNvSpPr txBox="1"/>
          <p:nvPr/>
        </p:nvSpPr>
        <p:spPr>
          <a:xfrm>
            <a:off x="6305126" y="4356112"/>
            <a:ext cx="6096000" cy="1754326"/>
          </a:xfrm>
          <a:prstGeom prst="rect">
            <a:avLst/>
          </a:prstGeom>
          <a:noFill/>
        </p:spPr>
        <p:txBody>
          <a:bodyPr wrap="square">
            <a:spAutoFit/>
          </a:bodyPr>
          <a:lstStyle/>
          <a:p>
            <a:r>
              <a:rPr lang="en-GB" dirty="0"/>
              <a:t>When we say the sliding window is being ‘classified,’ we actually mean that the entire CNN — from first convolution all the way to the fully connected layer — must run on that window.</a:t>
            </a:r>
            <a:br>
              <a:rPr lang="en-GB" dirty="0"/>
            </a:br>
            <a:r>
              <a:rPr lang="en-GB" dirty="0"/>
              <a:t>And because there are thousands of windows, detection becomes painfully slow.</a:t>
            </a:r>
            <a:endParaRPr lang="en-PK"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9868A-560D-258F-42BF-B3D74FD99C97}"/>
              </a:ext>
            </a:extLst>
          </p:cNvPr>
          <p:cNvSpPr>
            <a:spLocks noGrp="1"/>
          </p:cNvSpPr>
          <p:nvPr>
            <p:ph idx="1"/>
          </p:nvPr>
        </p:nvSpPr>
        <p:spPr/>
        <p:txBody>
          <a:bodyPr/>
          <a:lstStyle/>
          <a:p>
            <a:r>
              <a:rPr lang="en-US" dirty="0">
                <a:solidFill>
                  <a:srgbClr val="00B0F0"/>
                </a:solidFill>
              </a:rPr>
              <a:t>Problem</a:t>
            </a:r>
            <a:r>
              <a:rPr lang="en-US" dirty="0"/>
              <a:t>: </a:t>
            </a:r>
            <a:r>
              <a:rPr lang="en-US" dirty="0">
                <a:solidFill>
                  <a:srgbClr val="FFC000"/>
                </a:solidFill>
              </a:rPr>
              <a:t>Too many positions &amp; scales to test</a:t>
            </a:r>
          </a:p>
          <a:p>
            <a:r>
              <a:rPr lang="en-US" dirty="0">
                <a:solidFill>
                  <a:srgbClr val="FF0000"/>
                </a:solidFill>
              </a:rPr>
              <a:t>Solution</a:t>
            </a:r>
            <a:r>
              <a:rPr lang="en-US" dirty="0"/>
              <a:t>: If your classifier is fast enough, go for it</a:t>
            </a:r>
          </a:p>
        </p:txBody>
      </p:sp>
      <p:sp>
        <p:nvSpPr>
          <p:cNvPr id="6" name="Title 5">
            <a:extLst>
              <a:ext uri="{FF2B5EF4-FFF2-40B4-BE49-F238E27FC236}">
                <a16:creationId xmlns:a16="http://schemas.microsoft.com/office/drawing/2014/main" id="{47DEEDB9-E62A-BC8A-32B1-21556FF1B7B1}"/>
              </a:ext>
            </a:extLst>
          </p:cNvPr>
          <p:cNvSpPr>
            <a:spLocks noGrp="1"/>
          </p:cNvSpPr>
          <p:nvPr>
            <p:ph type="title"/>
          </p:nvPr>
        </p:nvSpPr>
        <p:spPr/>
        <p:txBody>
          <a:bodyPr/>
          <a:lstStyle/>
          <a:p>
            <a:r>
              <a:rPr lang="en-US" dirty="0"/>
              <a:t>Object</a:t>
            </a:r>
            <a:r>
              <a:rPr lang="en-US" spc="31" dirty="0"/>
              <a:t> </a:t>
            </a:r>
            <a:r>
              <a:rPr lang="en-US" dirty="0"/>
              <a:t>Detection</a:t>
            </a:r>
            <a:r>
              <a:rPr lang="en-US" spc="31" dirty="0"/>
              <a:t> </a:t>
            </a:r>
            <a:r>
              <a:rPr lang="en-US" dirty="0"/>
              <a:t>as</a:t>
            </a:r>
            <a:r>
              <a:rPr lang="en-US" spc="35" dirty="0"/>
              <a:t> </a:t>
            </a:r>
            <a:r>
              <a:rPr lang="en-US" dirty="0"/>
              <a:t>Classification</a:t>
            </a:r>
            <a:r>
              <a:rPr lang="en-US" spc="53" dirty="0"/>
              <a:t> </a:t>
            </a:r>
            <a:r>
              <a:rPr lang="en-US" dirty="0"/>
              <a:t>–</a:t>
            </a:r>
            <a:r>
              <a:rPr lang="en-US" spc="26" dirty="0"/>
              <a:t> </a:t>
            </a:r>
            <a:r>
              <a:rPr lang="en-US" dirty="0"/>
              <a:t>Sliding</a:t>
            </a:r>
            <a:r>
              <a:rPr lang="en-US" spc="62" dirty="0"/>
              <a:t> </a:t>
            </a:r>
            <a:r>
              <a:rPr lang="en-US" spc="-9" dirty="0"/>
              <a:t>Window</a:t>
            </a:r>
            <a:endParaRPr lang="en-US" dirty="0"/>
          </a:p>
        </p:txBody>
      </p:sp>
      <p:pic>
        <p:nvPicPr>
          <p:cNvPr id="8" name="Picture 7">
            <a:extLst>
              <a:ext uri="{FF2B5EF4-FFF2-40B4-BE49-F238E27FC236}">
                <a16:creationId xmlns:a16="http://schemas.microsoft.com/office/drawing/2014/main" id="{8966235F-8D13-E921-D3B9-A45687019628}"/>
              </a:ext>
            </a:extLst>
          </p:cNvPr>
          <p:cNvPicPr>
            <a:picLocks noChangeAspect="1"/>
          </p:cNvPicPr>
          <p:nvPr/>
        </p:nvPicPr>
        <p:blipFill>
          <a:blip r:embed="rId2"/>
          <a:stretch>
            <a:fillRect/>
          </a:stretch>
        </p:blipFill>
        <p:spPr>
          <a:xfrm>
            <a:off x="6858613" y="2819400"/>
            <a:ext cx="4753284" cy="3554976"/>
          </a:xfrm>
          <a:prstGeom prst="rect">
            <a:avLst/>
          </a:prstGeom>
        </p:spPr>
      </p:pic>
      <p:sp>
        <p:nvSpPr>
          <p:cNvPr id="9" name="Date Placeholder 8">
            <a:extLst>
              <a:ext uri="{FF2B5EF4-FFF2-40B4-BE49-F238E27FC236}">
                <a16:creationId xmlns:a16="http://schemas.microsoft.com/office/drawing/2014/main" id="{06B3C05D-80F4-326F-D5CE-E17FC937B88D}"/>
              </a:ext>
            </a:extLst>
          </p:cNvPr>
          <p:cNvSpPr>
            <a:spLocks noGrp="1"/>
          </p:cNvSpPr>
          <p:nvPr>
            <p:ph type="dt" sz="half" idx="10"/>
          </p:nvPr>
        </p:nvSpPr>
        <p:spPr/>
        <p:txBody>
          <a:bodyPr/>
          <a:lstStyle/>
          <a:p>
            <a:fld id="{F7398799-3D36-45E7-985B-CBCF85E16F58}" type="datetime1">
              <a:rPr lang="en-US" smtClean="0"/>
              <a:t>11/22/2025</a:t>
            </a:fld>
            <a:endParaRPr lang="en-US"/>
          </a:p>
        </p:txBody>
      </p:sp>
      <p:sp>
        <p:nvSpPr>
          <p:cNvPr id="10" name="Footer Placeholder 9">
            <a:extLst>
              <a:ext uri="{FF2B5EF4-FFF2-40B4-BE49-F238E27FC236}">
                <a16:creationId xmlns:a16="http://schemas.microsoft.com/office/drawing/2014/main" id="{90747A45-5709-C6FF-C166-A85AA3768260}"/>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11" name="Slide Number Placeholder 10">
            <a:extLst>
              <a:ext uri="{FF2B5EF4-FFF2-40B4-BE49-F238E27FC236}">
                <a16:creationId xmlns:a16="http://schemas.microsoft.com/office/drawing/2014/main" id="{ACA85FD9-20A4-8773-14AD-EC7FF24FD8B2}"/>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7" name="TextBox 6">
            <a:extLst>
              <a:ext uri="{FF2B5EF4-FFF2-40B4-BE49-F238E27FC236}">
                <a16:creationId xmlns:a16="http://schemas.microsoft.com/office/drawing/2014/main" id="{6C6FAA9B-EC44-2784-85A2-C13BF2D7BEF1}"/>
              </a:ext>
            </a:extLst>
          </p:cNvPr>
          <p:cNvSpPr txBox="1"/>
          <p:nvPr/>
        </p:nvSpPr>
        <p:spPr>
          <a:xfrm>
            <a:off x="616974" y="3200400"/>
            <a:ext cx="6096000" cy="923330"/>
          </a:xfrm>
          <a:prstGeom prst="rect">
            <a:avLst/>
          </a:prstGeom>
          <a:noFill/>
        </p:spPr>
        <p:txBody>
          <a:bodyPr wrap="square">
            <a:spAutoFit/>
          </a:bodyPr>
          <a:lstStyle/>
          <a:p>
            <a:r>
              <a:rPr lang="en-GB" dirty="0"/>
              <a:t>The problem is simple: there are too many possible positions and too many possible sizes of the window.</a:t>
            </a:r>
            <a:br>
              <a:rPr lang="en-GB" dirty="0"/>
            </a:br>
            <a:r>
              <a:rPr lang="en-GB" dirty="0"/>
              <a:t>Testing all of them is computationally impossible.</a:t>
            </a:r>
            <a:endParaRPr lang="en-PK" dirty="0"/>
          </a:p>
        </p:txBody>
      </p:sp>
    </p:spTree>
    <p:extLst>
      <p:ext uri="{BB962C8B-B14F-4D97-AF65-F5344CB8AC3E}">
        <p14:creationId xmlns:p14="http://schemas.microsoft.com/office/powerpoint/2010/main" val="312694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9E2808-2636-4CBC-508C-7A72930276DF}"/>
              </a:ext>
            </a:extLst>
          </p:cNvPr>
          <p:cNvSpPr>
            <a:spLocks noGrp="1"/>
          </p:cNvSpPr>
          <p:nvPr>
            <p:ph idx="1"/>
          </p:nvPr>
        </p:nvSpPr>
        <p:spPr/>
        <p:txBody>
          <a:bodyPr/>
          <a:lstStyle/>
          <a:p>
            <a:r>
              <a:rPr lang="en-US" dirty="0"/>
              <a:t>Object Detection with CNNs?</a:t>
            </a:r>
          </a:p>
          <a:p>
            <a:r>
              <a:rPr lang="en-US" dirty="0"/>
              <a:t>CNN classifiers are </a:t>
            </a:r>
            <a:r>
              <a:rPr lang="en-US" dirty="0">
                <a:solidFill>
                  <a:srgbClr val="00B0F0"/>
                </a:solidFill>
              </a:rPr>
              <a:t>computationally demanding</a:t>
            </a:r>
            <a:r>
              <a:rPr lang="en-US" dirty="0"/>
              <a:t>. </a:t>
            </a:r>
          </a:p>
          <a:p>
            <a:pPr lvl="1"/>
            <a:r>
              <a:rPr lang="en-US" dirty="0"/>
              <a:t>We can’t test all positions &amp; scales !</a:t>
            </a:r>
            <a:r>
              <a:rPr lang="en-GB" dirty="0"/>
              <a:t> “More scales simply means we test many different window sizes because the objects can appear at many different sizes in the image.”</a:t>
            </a:r>
            <a:endParaRPr lang="en-US" dirty="0"/>
          </a:p>
          <a:p>
            <a:r>
              <a:rPr lang="en-US" dirty="0">
                <a:solidFill>
                  <a:srgbClr val="00B050"/>
                </a:solidFill>
              </a:rPr>
              <a:t>Solution</a:t>
            </a:r>
            <a:r>
              <a:rPr lang="en-US" dirty="0"/>
              <a:t>: Look at a </a:t>
            </a:r>
            <a:r>
              <a:rPr lang="en-US" dirty="0">
                <a:solidFill>
                  <a:srgbClr val="FFC000"/>
                </a:solidFill>
              </a:rPr>
              <a:t>subset of positions </a:t>
            </a:r>
            <a:r>
              <a:rPr lang="en-US" dirty="0"/>
              <a:t>which might contain object.</a:t>
            </a:r>
          </a:p>
          <a:p>
            <a:pPr lvl="1"/>
            <a:r>
              <a:rPr lang="en-US" dirty="0"/>
              <a:t> Choose them wisely :)</a:t>
            </a:r>
          </a:p>
          <a:p>
            <a:pPr lvl="1"/>
            <a:r>
              <a:rPr lang="en-US" dirty="0">
                <a:solidFill>
                  <a:srgbClr val="FF0000"/>
                </a:solidFill>
              </a:rPr>
              <a:t>Region of Interest</a:t>
            </a:r>
          </a:p>
        </p:txBody>
      </p:sp>
      <p:sp>
        <p:nvSpPr>
          <p:cNvPr id="6" name="Title 5">
            <a:extLst>
              <a:ext uri="{FF2B5EF4-FFF2-40B4-BE49-F238E27FC236}">
                <a16:creationId xmlns:a16="http://schemas.microsoft.com/office/drawing/2014/main" id="{D53D503E-F873-0308-808E-2E31B0D26F24}"/>
              </a:ext>
            </a:extLst>
          </p:cNvPr>
          <p:cNvSpPr>
            <a:spLocks noGrp="1"/>
          </p:cNvSpPr>
          <p:nvPr>
            <p:ph type="title"/>
          </p:nvPr>
        </p:nvSpPr>
        <p:spPr/>
        <p:txBody>
          <a:bodyPr/>
          <a:lstStyle/>
          <a:p>
            <a:r>
              <a:rPr lang="en-US" dirty="0"/>
              <a:t>Object</a:t>
            </a:r>
            <a:r>
              <a:rPr lang="en-US" spc="31" dirty="0"/>
              <a:t> </a:t>
            </a:r>
            <a:r>
              <a:rPr lang="en-US" dirty="0"/>
              <a:t>Detection</a:t>
            </a:r>
            <a:r>
              <a:rPr lang="en-US" spc="31" dirty="0"/>
              <a:t> </a:t>
            </a:r>
            <a:r>
              <a:rPr lang="en-US" dirty="0"/>
              <a:t>as</a:t>
            </a:r>
            <a:r>
              <a:rPr lang="en-US" spc="35" dirty="0"/>
              <a:t> </a:t>
            </a:r>
            <a:r>
              <a:rPr lang="en-US" dirty="0"/>
              <a:t>Classification</a:t>
            </a:r>
            <a:r>
              <a:rPr lang="en-US" spc="53" dirty="0"/>
              <a:t> </a:t>
            </a:r>
            <a:r>
              <a:rPr lang="en-US" dirty="0"/>
              <a:t>–</a:t>
            </a:r>
            <a:r>
              <a:rPr lang="en-US" spc="26" dirty="0"/>
              <a:t> </a:t>
            </a:r>
            <a:r>
              <a:rPr lang="en-US" dirty="0"/>
              <a:t>Sliding</a:t>
            </a:r>
            <a:r>
              <a:rPr lang="en-US" spc="62" dirty="0"/>
              <a:t> </a:t>
            </a:r>
            <a:r>
              <a:rPr lang="en-US" spc="-9" dirty="0"/>
              <a:t>Window</a:t>
            </a:r>
            <a:endParaRPr lang="en-US" dirty="0"/>
          </a:p>
        </p:txBody>
      </p:sp>
      <p:sp>
        <p:nvSpPr>
          <p:cNvPr id="7" name="Date Placeholder 6">
            <a:extLst>
              <a:ext uri="{FF2B5EF4-FFF2-40B4-BE49-F238E27FC236}">
                <a16:creationId xmlns:a16="http://schemas.microsoft.com/office/drawing/2014/main" id="{404D90A1-BDB9-3604-8DDB-ED308B845DFA}"/>
              </a:ext>
            </a:extLst>
          </p:cNvPr>
          <p:cNvSpPr>
            <a:spLocks noGrp="1"/>
          </p:cNvSpPr>
          <p:nvPr>
            <p:ph type="dt" sz="half" idx="10"/>
          </p:nvPr>
        </p:nvSpPr>
        <p:spPr/>
        <p:txBody>
          <a:bodyPr/>
          <a:lstStyle/>
          <a:p>
            <a:fld id="{20B0067D-B208-427F-A77D-20955BD1FFBE}" type="datetime1">
              <a:rPr lang="en-US" smtClean="0"/>
              <a:t>11/22/2025</a:t>
            </a:fld>
            <a:endParaRPr lang="en-US"/>
          </a:p>
        </p:txBody>
      </p:sp>
      <p:sp>
        <p:nvSpPr>
          <p:cNvPr id="8" name="Footer Placeholder 7">
            <a:extLst>
              <a:ext uri="{FF2B5EF4-FFF2-40B4-BE49-F238E27FC236}">
                <a16:creationId xmlns:a16="http://schemas.microsoft.com/office/drawing/2014/main" id="{7ADA5044-BE04-AF1A-1DE4-9FB47AD06A8E}"/>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9" name="Slide Number Placeholder 8">
            <a:extLst>
              <a:ext uri="{FF2B5EF4-FFF2-40B4-BE49-F238E27FC236}">
                <a16:creationId xmlns:a16="http://schemas.microsoft.com/office/drawing/2014/main" id="{3D689E42-97DB-CF69-BEA4-9927632B0C78}"/>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092090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1664A95C-FC53-419D-F5CE-C0F1F897CCEB}"/>
              </a:ext>
            </a:extLst>
          </p:cNvPr>
          <p:cNvSpPr>
            <a:spLocks noGrp="1"/>
          </p:cNvSpPr>
          <p:nvPr>
            <p:ph idx="1"/>
          </p:nvPr>
        </p:nvSpPr>
        <p:spPr/>
        <p:txBody>
          <a:bodyPr>
            <a:normAutofit/>
          </a:bodyPr>
          <a:lstStyle/>
          <a:p>
            <a:r>
              <a:rPr lang="en-US" sz="2800" dirty="0">
                <a:latin typeface="Calibri"/>
                <a:cs typeface="Calibri"/>
              </a:rPr>
              <a:t>Find</a:t>
            </a:r>
            <a:r>
              <a:rPr lang="en-US" sz="2800" spc="-40" dirty="0">
                <a:latin typeface="Calibri"/>
                <a:cs typeface="Calibri"/>
              </a:rPr>
              <a:t> </a:t>
            </a:r>
            <a:r>
              <a:rPr lang="en-US" sz="2800" dirty="0">
                <a:solidFill>
                  <a:srgbClr val="00B0F0"/>
                </a:solidFill>
                <a:latin typeface="Calibri"/>
                <a:cs typeface="Calibri"/>
              </a:rPr>
              <a:t>blobby</a:t>
            </a:r>
            <a:r>
              <a:rPr lang="en-US" sz="2800" spc="-35" dirty="0">
                <a:solidFill>
                  <a:srgbClr val="00B0F0"/>
                </a:solidFill>
                <a:latin typeface="Calibri"/>
                <a:cs typeface="Calibri"/>
              </a:rPr>
              <a:t> </a:t>
            </a:r>
            <a:r>
              <a:rPr lang="en-US" sz="2800" dirty="0">
                <a:solidFill>
                  <a:srgbClr val="00B0F0"/>
                </a:solidFill>
                <a:latin typeface="Calibri"/>
                <a:cs typeface="Calibri"/>
              </a:rPr>
              <a:t>image</a:t>
            </a:r>
            <a:r>
              <a:rPr lang="en-US" sz="2800" spc="-40" dirty="0">
                <a:solidFill>
                  <a:srgbClr val="00B0F0"/>
                </a:solidFill>
                <a:latin typeface="Calibri"/>
                <a:cs typeface="Calibri"/>
              </a:rPr>
              <a:t> </a:t>
            </a:r>
            <a:r>
              <a:rPr lang="en-US" sz="2800" dirty="0">
                <a:solidFill>
                  <a:srgbClr val="00B0F0"/>
                </a:solidFill>
                <a:latin typeface="Calibri"/>
                <a:cs typeface="Calibri"/>
              </a:rPr>
              <a:t>regions</a:t>
            </a:r>
            <a:r>
              <a:rPr lang="en-US" sz="2800" spc="-49" dirty="0">
                <a:solidFill>
                  <a:srgbClr val="00B0F0"/>
                </a:solidFill>
                <a:latin typeface="Calibri"/>
                <a:cs typeface="Calibri"/>
              </a:rPr>
              <a:t> </a:t>
            </a:r>
            <a:r>
              <a:rPr lang="en-US" sz="2800" dirty="0">
                <a:latin typeface="Calibri"/>
                <a:cs typeface="Calibri"/>
              </a:rPr>
              <a:t>that</a:t>
            </a:r>
            <a:r>
              <a:rPr lang="en-US" sz="2800" spc="-35" dirty="0">
                <a:latin typeface="Calibri"/>
                <a:cs typeface="Calibri"/>
              </a:rPr>
              <a:t> </a:t>
            </a:r>
            <a:r>
              <a:rPr lang="en-US" sz="2800" dirty="0">
                <a:latin typeface="Calibri"/>
                <a:cs typeface="Calibri"/>
              </a:rPr>
              <a:t>are</a:t>
            </a:r>
            <a:r>
              <a:rPr lang="en-US" sz="2800" spc="-35" dirty="0">
                <a:latin typeface="Calibri"/>
                <a:cs typeface="Calibri"/>
              </a:rPr>
              <a:t> </a:t>
            </a:r>
            <a:r>
              <a:rPr lang="en-US" sz="2800" dirty="0">
                <a:latin typeface="Calibri"/>
                <a:cs typeface="Calibri"/>
              </a:rPr>
              <a:t>likely</a:t>
            </a:r>
            <a:r>
              <a:rPr lang="en-US" sz="2800" spc="-53" dirty="0">
                <a:latin typeface="Calibri"/>
                <a:cs typeface="Calibri"/>
              </a:rPr>
              <a:t> </a:t>
            </a:r>
            <a:r>
              <a:rPr lang="en-US" sz="2800" dirty="0">
                <a:latin typeface="Calibri"/>
                <a:cs typeface="Calibri"/>
              </a:rPr>
              <a:t>to</a:t>
            </a:r>
            <a:r>
              <a:rPr lang="en-US" sz="2800" spc="-40" dirty="0">
                <a:latin typeface="Calibri"/>
                <a:cs typeface="Calibri"/>
              </a:rPr>
              <a:t> </a:t>
            </a:r>
            <a:r>
              <a:rPr lang="en-US" sz="2800" dirty="0">
                <a:latin typeface="Calibri"/>
                <a:cs typeface="Calibri"/>
              </a:rPr>
              <a:t>contain</a:t>
            </a:r>
            <a:r>
              <a:rPr lang="en-US" sz="2800" spc="-44" dirty="0">
                <a:latin typeface="Calibri"/>
                <a:cs typeface="Calibri"/>
              </a:rPr>
              <a:t> </a:t>
            </a:r>
            <a:r>
              <a:rPr lang="en-US" sz="2800" spc="-9" dirty="0">
                <a:latin typeface="Calibri"/>
                <a:cs typeface="Calibri"/>
              </a:rPr>
              <a:t>objects (</a:t>
            </a:r>
            <a:r>
              <a:rPr lang="en-GB" sz="1800" dirty="0"/>
              <a:t>In computer vision, a blob refers to a group of connected pixels in an image that share common properties, such as intensity, </a:t>
            </a:r>
            <a:r>
              <a:rPr lang="en-GB" sz="1800" dirty="0" err="1"/>
              <a:t>color</a:t>
            </a:r>
            <a:r>
              <a:rPr lang="en-GB" sz="1800" dirty="0"/>
              <a:t>, or texture. These regions are often treated as distinct objects or areas of interest.</a:t>
            </a:r>
            <a:r>
              <a:rPr lang="en-US" sz="1800" spc="-9" dirty="0">
                <a:latin typeface="Calibri"/>
                <a:cs typeface="Calibri"/>
              </a:rPr>
              <a:t>)</a:t>
            </a:r>
          </a:p>
          <a:p>
            <a:r>
              <a:rPr lang="en-US" sz="2800" i="1" dirty="0">
                <a:solidFill>
                  <a:srgbClr val="C00000"/>
                </a:solidFill>
                <a:latin typeface="Calibri"/>
                <a:cs typeface="Calibri"/>
              </a:rPr>
              <a:t>Selective</a:t>
            </a:r>
            <a:r>
              <a:rPr lang="en-US" sz="2800" i="1" spc="-53" dirty="0">
                <a:solidFill>
                  <a:srgbClr val="C00000"/>
                </a:solidFill>
                <a:latin typeface="Calibri"/>
                <a:cs typeface="Calibri"/>
              </a:rPr>
              <a:t> </a:t>
            </a:r>
            <a:r>
              <a:rPr lang="en-US" sz="2800" i="1" dirty="0">
                <a:solidFill>
                  <a:srgbClr val="C00000"/>
                </a:solidFill>
                <a:latin typeface="Calibri"/>
                <a:cs typeface="Calibri"/>
              </a:rPr>
              <a:t>Search</a:t>
            </a:r>
            <a:r>
              <a:rPr lang="en-US" sz="2800" i="1" spc="-40" dirty="0">
                <a:solidFill>
                  <a:srgbClr val="C00000"/>
                </a:solidFill>
                <a:latin typeface="Calibri"/>
                <a:cs typeface="Calibri"/>
              </a:rPr>
              <a:t> </a:t>
            </a:r>
            <a:r>
              <a:rPr lang="en-US" sz="2800" dirty="0">
                <a:latin typeface="Calibri"/>
                <a:cs typeface="Calibri"/>
              </a:rPr>
              <a:t>for</a:t>
            </a:r>
            <a:r>
              <a:rPr lang="en-US" sz="2800" spc="-53" dirty="0">
                <a:latin typeface="Calibri"/>
                <a:cs typeface="Calibri"/>
              </a:rPr>
              <a:t> </a:t>
            </a:r>
            <a:r>
              <a:rPr lang="en-US" sz="2800" dirty="0">
                <a:latin typeface="Calibri"/>
                <a:cs typeface="Calibri"/>
              </a:rPr>
              <a:t>instance</a:t>
            </a:r>
            <a:r>
              <a:rPr lang="en-US" sz="2800" spc="-40" dirty="0">
                <a:latin typeface="Calibri"/>
                <a:cs typeface="Calibri"/>
              </a:rPr>
              <a:t> </a:t>
            </a:r>
            <a:r>
              <a:rPr lang="en-US" sz="2800" dirty="0">
                <a:latin typeface="Calibri"/>
                <a:cs typeface="Calibri"/>
              </a:rPr>
              <a:t>produces</a:t>
            </a:r>
            <a:r>
              <a:rPr lang="en-US" sz="2800" spc="-26" dirty="0">
                <a:latin typeface="Calibri"/>
                <a:cs typeface="Calibri"/>
              </a:rPr>
              <a:t> </a:t>
            </a:r>
            <a:r>
              <a:rPr lang="en-US" sz="2800" dirty="0">
                <a:latin typeface="Calibri"/>
                <a:cs typeface="Calibri"/>
              </a:rPr>
              <a:t>~2000</a:t>
            </a:r>
            <a:r>
              <a:rPr lang="en-US" sz="2800" spc="-40" dirty="0">
                <a:latin typeface="Calibri"/>
                <a:cs typeface="Calibri"/>
              </a:rPr>
              <a:t> </a:t>
            </a:r>
            <a:r>
              <a:rPr lang="en-US" sz="2800" spc="-9" dirty="0">
                <a:latin typeface="Calibri"/>
                <a:cs typeface="Calibri"/>
              </a:rPr>
              <a:t>proposals </a:t>
            </a:r>
            <a:r>
              <a:rPr lang="en-US" sz="2800" dirty="0">
                <a:latin typeface="Calibri"/>
                <a:cs typeface="Calibri"/>
              </a:rPr>
              <a:t>Many</a:t>
            </a:r>
            <a:r>
              <a:rPr lang="en-US" sz="2800" spc="-26" dirty="0">
                <a:latin typeface="Calibri"/>
                <a:cs typeface="Calibri"/>
              </a:rPr>
              <a:t> </a:t>
            </a:r>
            <a:r>
              <a:rPr lang="en-US" sz="2800" dirty="0">
                <a:latin typeface="Calibri"/>
                <a:cs typeface="Calibri"/>
              </a:rPr>
              <a:t>of</a:t>
            </a:r>
            <a:r>
              <a:rPr lang="en-US" sz="2800" spc="-26" dirty="0">
                <a:latin typeface="Calibri"/>
                <a:cs typeface="Calibri"/>
              </a:rPr>
              <a:t> </a:t>
            </a:r>
            <a:r>
              <a:rPr lang="en-US" sz="2800" dirty="0">
                <a:latin typeface="Calibri"/>
                <a:cs typeface="Calibri"/>
              </a:rPr>
              <a:t>these</a:t>
            </a:r>
            <a:r>
              <a:rPr lang="en-US" sz="2800" spc="-26" dirty="0">
                <a:latin typeface="Calibri"/>
                <a:cs typeface="Calibri"/>
              </a:rPr>
              <a:t> </a:t>
            </a:r>
            <a:r>
              <a:rPr lang="en-US" sz="2800" dirty="0">
                <a:latin typeface="Calibri"/>
                <a:cs typeface="Calibri"/>
              </a:rPr>
              <a:t>do</a:t>
            </a:r>
            <a:r>
              <a:rPr lang="en-US" sz="2800" spc="-18" dirty="0">
                <a:latin typeface="Calibri"/>
                <a:cs typeface="Calibri"/>
              </a:rPr>
              <a:t> </a:t>
            </a:r>
            <a:r>
              <a:rPr lang="en-US" sz="2800" dirty="0">
                <a:latin typeface="Calibri"/>
                <a:cs typeface="Calibri"/>
              </a:rPr>
              <a:t>not</a:t>
            </a:r>
            <a:r>
              <a:rPr lang="en-US" sz="2800" spc="-22" dirty="0">
                <a:latin typeface="Calibri"/>
                <a:cs typeface="Calibri"/>
              </a:rPr>
              <a:t> </a:t>
            </a:r>
            <a:r>
              <a:rPr lang="en-US" sz="2800" dirty="0">
                <a:latin typeface="Calibri"/>
                <a:cs typeface="Calibri"/>
              </a:rPr>
              <a:t>contain</a:t>
            </a:r>
            <a:r>
              <a:rPr lang="en-US" sz="2800" spc="-31" dirty="0">
                <a:latin typeface="Calibri"/>
                <a:cs typeface="Calibri"/>
              </a:rPr>
              <a:t> </a:t>
            </a:r>
            <a:r>
              <a:rPr lang="en-US" sz="2800" dirty="0">
                <a:latin typeface="Calibri"/>
                <a:cs typeface="Calibri"/>
              </a:rPr>
              <a:t>objects</a:t>
            </a:r>
            <a:r>
              <a:rPr lang="en-US" sz="2800" spc="-35" dirty="0">
                <a:latin typeface="Calibri"/>
                <a:cs typeface="Calibri"/>
              </a:rPr>
              <a:t> </a:t>
            </a:r>
            <a:r>
              <a:rPr lang="en-US" sz="2800" dirty="0">
                <a:latin typeface="Calibri"/>
                <a:cs typeface="Calibri"/>
              </a:rPr>
              <a:t>but</a:t>
            </a:r>
            <a:r>
              <a:rPr lang="en-US" sz="2800" spc="-13" dirty="0">
                <a:latin typeface="Calibri"/>
                <a:cs typeface="Calibri"/>
              </a:rPr>
              <a:t> </a:t>
            </a:r>
            <a:r>
              <a:rPr lang="en-US" sz="2800" dirty="0">
                <a:latin typeface="Calibri"/>
                <a:cs typeface="Calibri"/>
              </a:rPr>
              <a:t>the</a:t>
            </a:r>
            <a:r>
              <a:rPr lang="en-US" sz="2800" spc="-26" dirty="0">
                <a:latin typeface="Calibri"/>
                <a:cs typeface="Calibri"/>
              </a:rPr>
              <a:t> </a:t>
            </a:r>
            <a:r>
              <a:rPr lang="en-US" sz="2800" dirty="0">
                <a:latin typeface="Calibri"/>
                <a:cs typeface="Calibri"/>
              </a:rPr>
              <a:t>recall</a:t>
            </a:r>
            <a:r>
              <a:rPr lang="en-US" sz="2800" spc="-13" dirty="0">
                <a:latin typeface="Calibri"/>
                <a:cs typeface="Calibri"/>
              </a:rPr>
              <a:t> </a:t>
            </a:r>
            <a:r>
              <a:rPr lang="en-US" sz="2800" dirty="0">
                <a:latin typeface="Calibri"/>
                <a:cs typeface="Calibri"/>
              </a:rPr>
              <a:t>is</a:t>
            </a:r>
            <a:r>
              <a:rPr lang="en-US" sz="2800" spc="-22" dirty="0">
                <a:latin typeface="Calibri"/>
                <a:cs typeface="Calibri"/>
              </a:rPr>
              <a:t> </a:t>
            </a:r>
            <a:r>
              <a:rPr lang="en-US" sz="2800" spc="-18" dirty="0">
                <a:latin typeface="Calibri"/>
                <a:cs typeface="Calibri"/>
              </a:rPr>
              <a:t>high</a:t>
            </a:r>
          </a:p>
          <a:p>
            <a:r>
              <a:rPr lang="en-US" sz="2800" dirty="0">
                <a:solidFill>
                  <a:srgbClr val="FF0000"/>
                </a:solidFill>
                <a:latin typeface="Calibri"/>
                <a:cs typeface="Calibri"/>
              </a:rPr>
              <a:t>Rich feature hierarchies for accurate object detection and semantic segmentation	</a:t>
            </a:r>
          </a:p>
          <a:p>
            <a:pPr lvl="1"/>
            <a:r>
              <a:rPr lang="en-US" sz="2400" u="sng" spc="-9" dirty="0">
                <a:solidFill>
                  <a:srgbClr val="0562C1"/>
                </a:solidFill>
                <a:uFill>
                  <a:solidFill>
                    <a:srgbClr val="0462C0"/>
                  </a:solidFill>
                </a:uFill>
                <a:latin typeface="Calibri"/>
                <a:cs typeface="Calibri"/>
              </a:rPr>
              <a:t>https://arxiv.org/abs/1311.2524</a:t>
            </a:r>
            <a:endParaRPr lang="en-US" sz="2400" dirty="0">
              <a:latin typeface="Calibri"/>
              <a:cs typeface="Calibri"/>
            </a:endParaRPr>
          </a:p>
          <a:p>
            <a:pPr lvl="1"/>
            <a:endParaRPr lang="en-US" dirty="0">
              <a:solidFill>
                <a:srgbClr val="FF0000"/>
              </a:solidFill>
              <a:latin typeface="Calibri"/>
              <a:cs typeface="Calibri"/>
            </a:endParaRPr>
          </a:p>
          <a:p>
            <a:endParaRPr lang="en-US" sz="2800" dirty="0">
              <a:latin typeface="Calibri"/>
              <a:cs typeface="Calibri"/>
            </a:endParaRPr>
          </a:p>
          <a:p>
            <a:endParaRPr lang="en-US" sz="2800" dirty="0">
              <a:latin typeface="Calibri"/>
              <a:cs typeface="Calibri"/>
            </a:endParaRPr>
          </a:p>
          <a:p>
            <a:endParaRPr lang="en-US" b="1" dirty="0"/>
          </a:p>
        </p:txBody>
      </p:sp>
      <p:sp>
        <p:nvSpPr>
          <p:cNvPr id="11" name="object 11"/>
          <p:cNvSpPr txBox="1">
            <a:spLocks noGrp="1"/>
          </p:cNvSpPr>
          <p:nvPr>
            <p:ph type="title"/>
          </p:nvPr>
        </p:nvSpPr>
        <p:spPr>
          <a:prstGeom prst="rect">
            <a:avLst/>
          </a:prstGeom>
        </p:spPr>
        <p:txBody>
          <a:bodyPr vert="horz" wrap="square" lIns="0" tIns="14568" rIns="0" bIns="0" rtlCol="0" anchor="ctr">
            <a:spAutoFit/>
          </a:bodyPr>
          <a:lstStyle/>
          <a:p>
            <a:pPr marL="11206">
              <a:spcBef>
                <a:spcPts val="115"/>
              </a:spcBef>
            </a:pPr>
            <a:r>
              <a:rPr dirty="0"/>
              <a:t>Region</a:t>
            </a:r>
            <a:r>
              <a:rPr spc="31" dirty="0"/>
              <a:t> </a:t>
            </a:r>
            <a:r>
              <a:rPr spc="-9" dirty="0"/>
              <a:t>Proposals</a:t>
            </a:r>
          </a:p>
        </p:txBody>
      </p:sp>
      <p:pic>
        <p:nvPicPr>
          <p:cNvPr id="14" name="object 14"/>
          <p:cNvPicPr/>
          <p:nvPr/>
        </p:nvPicPr>
        <p:blipFill>
          <a:blip r:embed="rId2" cstate="print"/>
          <a:stretch>
            <a:fillRect/>
          </a:stretch>
        </p:blipFill>
        <p:spPr>
          <a:xfrm>
            <a:off x="5703529" y="4345341"/>
            <a:ext cx="5842000" cy="1956241"/>
          </a:xfrm>
          <a:prstGeom prst="rect">
            <a:avLst/>
          </a:prstGeom>
        </p:spPr>
      </p:pic>
      <p:sp>
        <p:nvSpPr>
          <p:cNvPr id="19" name="Date Placeholder 18">
            <a:extLst>
              <a:ext uri="{FF2B5EF4-FFF2-40B4-BE49-F238E27FC236}">
                <a16:creationId xmlns:a16="http://schemas.microsoft.com/office/drawing/2014/main" id="{D47ADC2C-0945-1BE5-948F-9219D4C3A7F7}"/>
              </a:ext>
            </a:extLst>
          </p:cNvPr>
          <p:cNvSpPr>
            <a:spLocks noGrp="1"/>
          </p:cNvSpPr>
          <p:nvPr>
            <p:ph type="dt" sz="half" idx="10"/>
          </p:nvPr>
        </p:nvSpPr>
        <p:spPr/>
        <p:txBody>
          <a:bodyPr/>
          <a:lstStyle/>
          <a:p>
            <a:fld id="{2F96810E-D056-4AF8-92EF-BC173EB56D07}" type="datetime1">
              <a:rPr lang="en-US" smtClean="0"/>
              <a:t>11/22/2025</a:t>
            </a:fld>
            <a:endParaRPr lang="en-US"/>
          </a:p>
        </p:txBody>
      </p:sp>
      <p:sp>
        <p:nvSpPr>
          <p:cNvPr id="20" name="Footer Placeholder 19">
            <a:extLst>
              <a:ext uri="{FF2B5EF4-FFF2-40B4-BE49-F238E27FC236}">
                <a16:creationId xmlns:a16="http://schemas.microsoft.com/office/drawing/2014/main" id="{51678F7B-B823-16B5-B79C-A6C6F47D16DD}"/>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21" name="Slide Number Placeholder 20">
            <a:extLst>
              <a:ext uri="{FF2B5EF4-FFF2-40B4-BE49-F238E27FC236}">
                <a16:creationId xmlns:a16="http://schemas.microsoft.com/office/drawing/2014/main" id="{1FC3B26C-F851-52B3-FA22-9E7E4F6965D5}"/>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45A578-8A9C-A057-452F-92A514674986}"/>
              </a:ext>
            </a:extLst>
          </p:cNvPr>
          <p:cNvSpPr>
            <a:spLocks noGrp="1"/>
          </p:cNvSpPr>
          <p:nvPr>
            <p:ph type="title"/>
          </p:nvPr>
        </p:nvSpPr>
        <p:spPr/>
        <p:txBody>
          <a:bodyPr/>
          <a:lstStyle/>
          <a:p>
            <a:r>
              <a:rPr lang="en-US" dirty="0"/>
              <a:t>R-CNN</a:t>
            </a:r>
          </a:p>
        </p:txBody>
      </p:sp>
      <p:sp>
        <p:nvSpPr>
          <p:cNvPr id="9" name="Date Placeholder 8">
            <a:extLst>
              <a:ext uri="{FF2B5EF4-FFF2-40B4-BE49-F238E27FC236}">
                <a16:creationId xmlns:a16="http://schemas.microsoft.com/office/drawing/2014/main" id="{FDA45D49-4E70-40A6-250F-0C43CE6A47B2}"/>
              </a:ext>
            </a:extLst>
          </p:cNvPr>
          <p:cNvSpPr>
            <a:spLocks noGrp="1"/>
          </p:cNvSpPr>
          <p:nvPr>
            <p:ph type="dt" sz="half" idx="10"/>
          </p:nvPr>
        </p:nvSpPr>
        <p:spPr/>
        <p:txBody>
          <a:bodyPr/>
          <a:lstStyle/>
          <a:p>
            <a:fld id="{EAC3859A-8D48-4869-B1E1-598DC46BEE9F}" type="datetime1">
              <a:rPr lang="en-US" smtClean="0"/>
              <a:t>11/22/2025</a:t>
            </a:fld>
            <a:endParaRPr lang="en-US"/>
          </a:p>
        </p:txBody>
      </p:sp>
      <p:sp>
        <p:nvSpPr>
          <p:cNvPr id="10" name="Footer Placeholder 9">
            <a:extLst>
              <a:ext uri="{FF2B5EF4-FFF2-40B4-BE49-F238E27FC236}">
                <a16:creationId xmlns:a16="http://schemas.microsoft.com/office/drawing/2014/main" id="{311B77A7-26CD-FD13-BFB5-B2C970E2C52E}"/>
              </a:ext>
            </a:extLst>
          </p:cNvPr>
          <p:cNvSpPr>
            <a:spLocks noGrp="1"/>
          </p:cNvSpPr>
          <p:nvPr>
            <p:ph type="ftr" sz="quarter" idx="11"/>
          </p:nvPr>
        </p:nvSpPr>
        <p:spPr/>
        <p:txBody>
          <a:bodyPr/>
          <a:lstStyle/>
          <a:p>
            <a:r>
              <a:rPr lang="en-GB"/>
              <a:t>Presented by    Dr. Noshina Tariq with thanks to Dr. AKHTAR JAMIL </a:t>
            </a:r>
            <a:endParaRPr lang="en-US" dirty="0"/>
          </a:p>
        </p:txBody>
      </p:sp>
      <p:sp>
        <p:nvSpPr>
          <p:cNvPr id="11" name="Slide Number Placeholder 10">
            <a:extLst>
              <a:ext uri="{FF2B5EF4-FFF2-40B4-BE49-F238E27FC236}">
                <a16:creationId xmlns:a16="http://schemas.microsoft.com/office/drawing/2014/main" id="{D9C019AD-6F72-B0A0-64E1-4AD42A0F68C0}"/>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3" name="Content Placeholder 2">
            <a:extLst>
              <a:ext uri="{FF2B5EF4-FFF2-40B4-BE49-F238E27FC236}">
                <a16:creationId xmlns:a16="http://schemas.microsoft.com/office/drawing/2014/main" id="{E8078240-76BC-690A-2F5C-925D12FF137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3E0EFB1-4D73-81FA-96D8-EFF302E3B5F7}"/>
              </a:ext>
            </a:extLst>
          </p:cNvPr>
          <p:cNvPicPr>
            <a:picLocks noChangeAspect="1"/>
          </p:cNvPicPr>
          <p:nvPr/>
        </p:nvPicPr>
        <p:blipFill>
          <a:blip r:embed="rId2"/>
          <a:stretch>
            <a:fillRect/>
          </a:stretch>
        </p:blipFill>
        <p:spPr>
          <a:xfrm>
            <a:off x="914400" y="1652740"/>
            <a:ext cx="8991600" cy="4195124"/>
          </a:xfrm>
          <a:prstGeom prst="rect">
            <a:avLst/>
          </a:prstGeom>
        </p:spPr>
      </p:pic>
    </p:spTree>
    <p:extLst>
      <p:ext uri="{BB962C8B-B14F-4D97-AF65-F5344CB8AC3E}">
        <p14:creationId xmlns:p14="http://schemas.microsoft.com/office/powerpoint/2010/main" val="400517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22298</TotalTime>
  <Words>3354</Words>
  <Application>Microsoft Office PowerPoint</Application>
  <PresentationFormat>Widescreen</PresentationFormat>
  <Paragraphs>331</Paragraphs>
  <Slides>48</Slides>
  <Notes>1</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Arial</vt:lpstr>
      <vt:lpstr>Arial MT</vt:lpstr>
      <vt:lpstr>Calibri</vt:lpstr>
      <vt:lpstr>Wingdings</vt:lpstr>
      <vt:lpstr>Office Theme</vt:lpstr>
      <vt:lpstr>PowerPoint Presentation</vt:lpstr>
      <vt:lpstr>Goals</vt:lpstr>
      <vt:lpstr>Object Detection</vt:lpstr>
      <vt:lpstr>Object Detection as Classification?</vt:lpstr>
      <vt:lpstr>Object Detection as Classification – Sliding Window</vt:lpstr>
      <vt:lpstr>Object Detection as Classification – Sliding Window</vt:lpstr>
      <vt:lpstr>Object Detection as Classification – Sliding Window</vt:lpstr>
      <vt:lpstr>Region Proposals</vt:lpstr>
      <vt:lpstr>R-CNN</vt:lpstr>
      <vt:lpstr>PowerPoint Presentation</vt:lpstr>
      <vt:lpstr>R-CNN</vt:lpstr>
      <vt:lpstr>R-CNN: Region Proposals</vt:lpstr>
      <vt:lpstr>Selective Search</vt:lpstr>
      <vt:lpstr>Selective Search</vt:lpstr>
      <vt:lpstr>Selective Search</vt:lpstr>
      <vt:lpstr>R-CNN: Work flow</vt:lpstr>
      <vt:lpstr>R-CNN: Feature Extraction</vt:lpstr>
      <vt:lpstr>R-CNN: SVM</vt:lpstr>
      <vt:lpstr>R-CNN: Work flow Step 1</vt:lpstr>
      <vt:lpstr>R-CNN: Work flow Step 2</vt:lpstr>
      <vt:lpstr>R-CNN: Work flow Step 3</vt:lpstr>
      <vt:lpstr>R-CNN: Work flow Step 4</vt:lpstr>
      <vt:lpstr>R-CNN: Work flow Step 5</vt:lpstr>
      <vt:lpstr>R-CNN: Work flow</vt:lpstr>
      <vt:lpstr>R-CNN: Work flow</vt:lpstr>
      <vt:lpstr>R-CNN: Work flow</vt:lpstr>
      <vt:lpstr>R-CNN: Visual Summary</vt:lpstr>
      <vt:lpstr>R-CNN: Visual Summary</vt:lpstr>
      <vt:lpstr>R-CNN: Visual Summary</vt:lpstr>
      <vt:lpstr>R-CNN: Training</vt:lpstr>
      <vt:lpstr>R-CNN: Problems</vt:lpstr>
      <vt:lpstr>Fast R-CNN</vt:lpstr>
      <vt:lpstr>Fast R-CNN</vt:lpstr>
      <vt:lpstr>Fast R-CNN</vt:lpstr>
      <vt:lpstr>Fast R-CNN</vt:lpstr>
      <vt:lpstr>Fast R-CNN</vt:lpstr>
      <vt:lpstr>Fast R-CNN: RoI Pooling</vt:lpstr>
      <vt:lpstr>Fast R-CNN: RoI Pooling</vt:lpstr>
      <vt:lpstr>Fast R-CNN: RoI Pooling</vt:lpstr>
      <vt:lpstr>Fast R-CNN: RoI Pooling Example</vt:lpstr>
      <vt:lpstr>Fast R-CNN: RoI Pooling Example</vt:lpstr>
      <vt:lpstr>Fast R-CNN: Insights</vt:lpstr>
      <vt:lpstr>Fast R-CNN: Insights</vt:lpstr>
      <vt:lpstr>Fast R-CNN: Insights</vt:lpstr>
      <vt:lpstr>Fast R-CNN: Combining All Models into One Network</vt:lpstr>
      <vt:lpstr>R-CNN vs. Fast R-CNN</vt:lpstr>
      <vt:lpstr>R-CNN vs. Fast R-CNN</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AKHTAR JAMIL</dc:creator>
  <cp:lastModifiedBy>Noshina Tariq</cp:lastModifiedBy>
  <cp:revision>1568</cp:revision>
  <dcterms:created xsi:type="dcterms:W3CDTF">2006-08-16T00:00:00Z</dcterms:created>
  <dcterms:modified xsi:type="dcterms:W3CDTF">2025-11-22T14:22:59Z</dcterms:modified>
</cp:coreProperties>
</file>